
<file path=[Content_Types].xml><?xml version="1.0" encoding="utf-8"?>
<Types xmlns="http://schemas.openxmlformats.org/package/2006/content-types">
  <Override PartName="/docProps/core.xml" ContentType="application/vnd.openxmlformats-package.core-properties+xml"/>
  <Default Extension="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.xml" ContentType="application/vnd.openxmlformats-officedocument.presentationml.slideLayout+xml"/>
  <Default Extension="xml" ContentType="application/xml"/>
  <Override PartName="/docProps/app.xml" ContentType="application/vnd.openxmlformats-officedocument.extended-properties+xml"/>
  <Override PartName="/ppt/slideMasters/slideMaster1.xml" ContentType="application/vnd.openxmlformats-officedocument.presentationml.slideMaster+xml"/>
  <Override PartName="/ppt/slideLayouts/slideLayout5.xml" ContentType="application/vnd.openxmlformats-officedocument.presentationml.slideLayout+xml"/>
  <Override PartName="/ppt/viewProps.xml" ContentType="application/vnd.openxmlformats-officedocument.presentationml.viewProps+xml"/>
  <Override PartName="/ppt/slideLayouts/slideLayout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2.xml" ContentType="application/vnd.openxmlformats-officedocument.presentationml.slideLayout+xml"/>
  <Default Extension="bin" ContentType="application/vnd.openxmlformats-officedocument.presentationml.printerSettings"/>
  <Default Extension="jpeg" ContentType="image/jpeg"/>
  <Override PartName="/ppt/slideLayouts/slideLayout4.xml" ContentType="application/vnd.openxmlformats-officedocument.presentationml.slideLayout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aveSubsetFonts="1" autoCompressPictures="0">
  <p:sldMasterIdLst>
    <p:sldMasterId id="2147483648" r:id="rId1"/>
  </p:sld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</p:sldIdLst>
  <p:sldSz cx="13004800" cy="97536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normalViewPr>
    <p:restoredLeft sz="15620"/>
    <p:restoredTop sz="94660"/>
  </p:normalViewPr>
  <p:slideViewPr>
    <p:cSldViewPr snapToGrid="0" snapToObjects="1">
      <p:cViewPr varScale="1">
        <p:scale>
          <a:sx n="93" d="100"/>
          <a:sy n="93" d="100"/>
        </p:scale>
        <p:origin x="-784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
<Relationships xmlns="http://schemas.openxmlformats.org/package/2006/relationships">
	<Relationship Id="rId3" Type="http://schemas.openxmlformats.org/officeDocument/2006/relationships/printerSettings" Target="printerSettings/printerSettings1.bin"/>
	<Relationship Id="rId4" Type="http://schemas.openxmlformats.org/officeDocument/2006/relationships/presProps" Target="presProps.xml"/>
	<Relationship Id="rId5" Type="http://schemas.openxmlformats.org/officeDocument/2006/relationships/viewProps" Target="viewProps.xml"/>
	<Relationship Id="rId6" Type="http://schemas.openxmlformats.org/officeDocument/2006/relationships/theme" Target="theme/theme1.xml"/>
	<Relationship Id="rId7" Type="http://schemas.openxmlformats.org/officeDocument/2006/relationships/tableStyles" Target="tableStyles.xml"/>
	<Relationship Id="rId1" Type="http://schemas.openxmlformats.org/officeDocument/2006/relationships/slideMaster" Target="slideMasters/slideMaster1.xml"/>
	<Relationship Id="rId8" Type="http://schemas.openxmlformats.org/officeDocument/2006/relationships/slide" Target="slides/slide1.xml"/>
	<Relationship Id="rId9" Type="http://schemas.openxmlformats.org/officeDocument/2006/relationships/slide" Target="slides/slide2.xml"/>
	<Relationship Id="rId10" Type="http://schemas.openxmlformats.org/officeDocument/2006/relationships/slide" Target="slides/slide3.xml"/>
	<Relationship Id="rId11" Type="http://schemas.openxmlformats.org/officeDocument/2006/relationships/slide" Target="slides/slide4.xml"/>
	<Relationship Id="rId12" Type="http://schemas.openxmlformats.org/officeDocument/2006/relationships/slide" Target="slides/slide5.xml"/>
	<Relationship Id="rId13" Type="http://schemas.openxmlformats.org/officeDocument/2006/relationships/slide" Target="slides/slide6.xml"/>
	<Relationship Id="rId14" Type="http://schemas.openxmlformats.org/officeDocument/2006/relationships/slide" Target="slides/slide7.xml"/>
	<Relationship Id="rId15" Type="http://schemas.openxmlformats.org/officeDocument/2006/relationships/slide" Target="slides/slide8.xml"/>
	<Relationship Id="rId16" Type="http://schemas.openxmlformats.org/officeDocument/2006/relationships/slide" Target="slides/slide9.xml"/>
	<Relationship Id="rId17" Type="http://schemas.openxmlformats.org/officeDocument/2006/relationships/slide" Target="slides/slide10.xml"/>
	<Relationship Id="rId18" Type="http://schemas.openxmlformats.org/officeDocument/2006/relationships/slide" Target="slides/slide11.xml"/>
	<Relationship Id="rId19" Type="http://schemas.openxmlformats.org/officeDocument/2006/relationships/slide" Target="slides/slide12.xml"/>
	<Relationship Id="rId20" Type="http://schemas.openxmlformats.org/officeDocument/2006/relationships/slide" Target="slides/slide13.xml"/>
	<Relationship Id="rId21" Type="http://schemas.openxmlformats.org/officeDocument/2006/relationships/slide" Target="slides/slide14.xml"/>
	<Relationship Id="rId22" Type="http://schemas.openxmlformats.org/officeDocument/2006/relationships/slide" Target="slides/slide15.xml"/>
	<Relationship Id="rId23" Type="http://schemas.openxmlformats.org/officeDocument/2006/relationships/slide" Target="slides/slide16.xml"/>
	<Relationship Id="rId24" Type="http://schemas.openxmlformats.org/officeDocument/2006/relationships/slide" Target="slides/slide17.xml"/>
	<Relationship Id="rId25" Type="http://schemas.openxmlformats.org/officeDocument/2006/relationships/slide" Target="slides/slide18.xml"/>
	<Relationship Id="rId26" Type="http://schemas.openxmlformats.org/officeDocument/2006/relationships/slide" Target="slides/slide19.xml"/>
	<Relationship Id="rId27" Type="http://schemas.openxmlformats.org/officeDocument/2006/relationships/slide" Target="slides/slide20.xml"/>
	<Relationship Id="rId28" Type="http://schemas.openxmlformats.org/officeDocument/2006/relationships/slide" Target="slides/slide21.xml"/>
	<Relationship Id="rId29" Type="http://schemas.openxmlformats.org/officeDocument/2006/relationships/slide" Target="slides/slide22.xml"/>
	<Relationship Id="rId30" Type="http://schemas.openxmlformats.org/officeDocument/2006/relationships/slide" Target="slides/slide23.xml"/>
	<Relationship Id="rId31" Type="http://schemas.openxmlformats.org/officeDocument/2006/relationships/slide" Target="slides/slide24.xml"/>
	<Relationship Id="rId32" Type="http://schemas.openxmlformats.org/officeDocument/2006/relationships/slide" Target="slides/slide25.xml"/>
	<Relationship Id="rId33" Type="http://schemas.openxmlformats.org/officeDocument/2006/relationships/slide" Target="slides/slide26.xml"/>
	<Relationship Id="rId34" Type="http://schemas.openxmlformats.org/officeDocument/2006/relationships/slide" Target="slides/slide27.xml"/>
	<Relationship Id="rId35" Type="http://schemas.openxmlformats.org/officeDocument/2006/relationships/slide" Target="slides/slide28.xml"/>
	<Relationship Id="rId36" Type="http://schemas.openxmlformats.org/officeDocument/2006/relationships/slide" Target="slides/slide29.xml"/>
	<Relationship Id="rId37" Type="http://schemas.openxmlformats.org/officeDocument/2006/relationships/slide" Target="slides/slide30.xml"/>
	<Relationship Id="rId38" Type="http://schemas.openxmlformats.org/officeDocument/2006/relationships/slide" Target="slides/slide31.xml"/>
	<Relationship Id="rId39" Type="http://schemas.openxmlformats.org/officeDocument/2006/relationships/slide" Target="slides/slide32.xml"/>
	<Relationship Id="rId40" Type="http://schemas.openxmlformats.org/officeDocument/2006/relationships/slide" Target="slides/slide33.xml"/>
	<Relationship Id="rId41" Type="http://schemas.openxmlformats.org/officeDocument/2006/relationships/slide" Target="slides/slide34.xml"/>
	<Relationship Id="rId42" Type="http://schemas.openxmlformats.org/officeDocument/2006/relationships/slide" Target="slides/slide35.xml"/>
	<Relationship Id="rId43" Type="http://schemas.openxmlformats.org/officeDocument/2006/relationships/slide" Target="slides/slide36.xml"/>
	<Relationship Id="rId44" Type="http://schemas.openxmlformats.org/officeDocument/2006/relationships/slide" Target="slides/slide37.xml"/>
	<Relationship Id="rId45" Type="http://schemas.openxmlformats.org/officeDocument/2006/relationships/slide" Target="slides/slide38.xml"/>
	<Relationship Id="rId46" Type="http://schemas.openxmlformats.org/officeDocument/2006/relationships/slide" Target="slides/slide39.xml"/>
	<Relationship Id="rId47" Type="http://schemas.openxmlformats.org/officeDocument/2006/relationships/slide" Target="slides/slide40.xml"/>
	<Relationship Id="rId48" Type="http://schemas.openxmlformats.org/officeDocument/2006/relationships/slide" Target="slides/slide41.xml"/>
	<Relationship Id="rId49" Type="http://schemas.openxmlformats.org/officeDocument/2006/relationships/slide" Target="slides/slide42.xml"/>
	<Relationship Id="rId50" Type="http://schemas.openxmlformats.org/officeDocument/2006/relationships/slide" Target="slides/slide43.xml"/>
	<Relationship Id="rId51" Type="http://schemas.openxmlformats.org/officeDocument/2006/relationships/slide" Target="slides/slide44.xml"/>
	<Relationship Id="rId52" Type="http://schemas.openxmlformats.org/officeDocument/2006/relationships/slide" Target="slides/slide45.xml"/>
	<Relationship Id="rId53" Type="http://schemas.openxmlformats.org/officeDocument/2006/relationships/slide" Target="slides/slide46.xml"/>
	<Relationship Id="rId54" Type="http://schemas.openxmlformats.org/officeDocument/2006/relationships/slide" Target="slides/slide47.xml"/>
	<Relationship Id="rId55" Type="http://schemas.openxmlformats.org/officeDocument/2006/relationships/slide" Target="slides/slide48.xml"/>
	<Relationship Id="rId56" Type="http://schemas.openxmlformats.org/officeDocument/2006/relationships/slide" Target="slides/slide49.xml"/>
	<Relationship Id="rId57" Type="http://schemas.openxmlformats.org/officeDocument/2006/relationships/slide" Target="slides/slide50.xml"/>
	<Relationship Id="rId58" Type="http://schemas.openxmlformats.org/officeDocument/2006/relationships/slide" Target="slides/slide51.xml"/>
	<Relationship Id="rId59" Type="http://schemas.openxmlformats.org/officeDocument/2006/relationships/slide" Target="slides/slide52.xml"/>
	<Relationship Id="rId60" Type="http://schemas.openxmlformats.org/officeDocument/2006/relationships/slide" Target="slides/slide53.xml"/>
	<Relationship Id="rId61" Type="http://schemas.openxmlformats.org/officeDocument/2006/relationships/slide" Target="slides/slide54.xml"/>
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6DD26-32A4-2A43-990A-6F7E5E73786E}" type="datetimeFigureOut">
              <a:rPr lang="en-US" smtClean="0"/>
              <a:t>11/21/11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AF604-6CBA-6F4A-A6F6-26E48A4D0EE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6DD26-32A4-2A43-990A-6F7E5E73786E}" type="datetimeFigureOut">
              <a:rPr lang="en-US" smtClean="0"/>
              <a:t>11/21/11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AF604-6CBA-6F4A-A6F6-26E48A4D0EE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6DD26-32A4-2A43-990A-6F7E5E73786E}" type="datetimeFigureOut">
              <a:rPr lang="en-US" smtClean="0"/>
              <a:t>11/21/11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AF604-6CBA-6F4A-A6F6-26E48A4D0EE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6DD26-32A4-2A43-990A-6F7E5E73786E}" type="datetimeFigureOut">
              <a:rPr lang="en-US" smtClean="0"/>
              <a:t>11/21/11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AF604-6CBA-6F4A-A6F6-26E48A4D0EE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6DD26-32A4-2A43-990A-6F7E5E73786E}" type="datetimeFigureOut">
              <a:rPr lang="en-US" smtClean="0"/>
              <a:t>11/21/11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AF604-6CBA-6F4A-A6F6-26E48A4D0EE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6DD26-32A4-2A43-990A-6F7E5E73786E}" type="datetimeFigureOut">
              <a:rPr lang="en-US" smtClean="0"/>
              <a:t>11/21/11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AF604-6CBA-6F4A-A6F6-26E48A4D0EE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6DD26-32A4-2A43-990A-6F7E5E73786E}" type="datetimeFigureOut">
              <a:rPr lang="en-US" smtClean="0"/>
              <a:t>11/21/11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AF604-6CBA-6F4A-A6F6-26E48A4D0EE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6DD26-32A4-2A43-990A-6F7E5E73786E}" type="datetimeFigureOut">
              <a:rPr lang="en-US" smtClean="0"/>
              <a:t>11/21/11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AF604-6CBA-6F4A-A6F6-26E48A4D0EE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6DD26-32A4-2A43-990A-6F7E5E73786E}" type="datetimeFigureOut">
              <a:rPr lang="en-US" smtClean="0"/>
              <a:t>11/21/11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AF604-6CBA-6F4A-A6F6-26E48A4D0EE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6DD26-32A4-2A43-990A-6F7E5E73786E}" type="datetimeFigureOut">
              <a:rPr lang="en-US" smtClean="0"/>
              <a:t>11/21/11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AF604-6CBA-6F4A-A6F6-26E48A4D0EE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6DD26-32A4-2A43-990A-6F7E5E73786E}" type="datetimeFigureOut">
              <a:rPr lang="en-US" smtClean="0"/>
              <a:t>11/21/11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6AF604-6CBA-6F4A-A6F6-26E48A4D0EE4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56DD26-32A4-2A43-990A-6F7E5E73786E}" type="datetimeFigureOut">
              <a:rPr lang="en-US" smtClean="0"/>
              <a:t>11/21/11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6AF604-6CBA-6F4A-A6F6-26E48A4D0EE4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
	<Relationship Id="rId1" Type="http://schemas.openxmlformats.org/officeDocument/2006/relationships/slideLayout" Target="../slideLayouts/slideLayout1.xml"/>
	<Relationship Id="rId2" Type="http://schemas.openxmlformats.org/officeDocument/2006/relationships/image" Target="../media/1image.jpeg"/>
</Relationships>
</file>

<file path=ppt/slides/_rels/slide10.xml.rels><?xml version="1.0" encoding="UTF-8" standalone="yes"?>
<Relationships xmlns="http://schemas.openxmlformats.org/package/2006/relationships">
	<Relationship Id="rId1" Type="http://schemas.openxmlformats.org/officeDocument/2006/relationships/slideLayout" Target="../slideLayouts/slideLayout1.xml"/>
	<Relationship Id="rId2" Type="http://schemas.openxmlformats.org/officeDocument/2006/relationships/image" Target="../media/7image.jpeg"/>
	<Relationship Id="rId3" Type="http://schemas.openxmlformats.org/officeDocument/2006/relationships/image" Target="../media/8image.jpeg"/>
</Relationships>
</file>

<file path=ppt/slides/_rels/slide11.xml.rels><?xml version="1.0" encoding="UTF-8" standalone="yes"?>
<Relationships xmlns="http://schemas.openxmlformats.org/package/2006/relationships">
	<Relationship Id="rId1" Type="http://schemas.openxmlformats.org/officeDocument/2006/relationships/slideLayout" Target="../slideLayouts/slideLayout1.xml"/>
</Relationships>
</file>

<file path=ppt/slides/_rels/slide12.xml.rels><?xml version="1.0" encoding="UTF-8" standalone="yes"?>
<Relationships xmlns="http://schemas.openxmlformats.org/package/2006/relationships">
	<Relationship Id="rId1" Type="http://schemas.openxmlformats.org/officeDocument/2006/relationships/slideLayout" Target="../slideLayouts/slideLayout1.xml"/>
	<Relationship Id="rId2" Type="http://schemas.openxmlformats.org/officeDocument/2006/relationships/image" Target="../media/9image.jpeg"/>
	<Relationship Id="rId3" Type="http://schemas.openxmlformats.org/officeDocument/2006/relationships/image" Target="../media/10image.jpeg"/>
</Relationships>
</file>

<file path=ppt/slides/_rels/slide13.xml.rels><?xml version="1.0" encoding="UTF-8" standalone="yes"?>
<Relationships xmlns="http://schemas.openxmlformats.org/package/2006/relationships">
	<Relationship Id="rId1" Type="http://schemas.openxmlformats.org/officeDocument/2006/relationships/slideLayout" Target="../slideLayouts/slideLayout1.xml"/>
	<Relationship Id="rId2" Type="http://schemas.openxmlformats.org/officeDocument/2006/relationships/image" Target="../media/11image.jpeg"/>
</Relationships>
</file>

<file path=ppt/slides/_rels/slide14.xml.rels><?xml version="1.0" encoding="UTF-8" standalone="yes"?>
<Relationships xmlns="http://schemas.openxmlformats.org/package/2006/relationships">
	<Relationship Id="rId1" Type="http://schemas.openxmlformats.org/officeDocument/2006/relationships/slideLayout" Target="../slideLayouts/slideLayout1.xml"/>
	<Relationship Id="rId2" Type="http://schemas.openxmlformats.org/officeDocument/2006/relationships/image" Target="../media/12image.jpeg"/>
</Relationships>
</file>

<file path=ppt/slides/_rels/slide15.xml.rels><?xml version="1.0" encoding="UTF-8" standalone="yes"?>
<Relationships xmlns="http://schemas.openxmlformats.org/package/2006/relationships">
	<Relationship Id="rId1" Type="http://schemas.openxmlformats.org/officeDocument/2006/relationships/slideLayout" Target="../slideLayouts/slideLayout1.xml"/>
</Relationships>
</file>

<file path=ppt/slides/_rels/slide16.xml.rels><?xml version="1.0" encoding="UTF-8" standalone="yes"?>
<Relationships xmlns="http://schemas.openxmlformats.org/package/2006/relationships">
	<Relationship Id="rId1" Type="http://schemas.openxmlformats.org/officeDocument/2006/relationships/slideLayout" Target="../slideLayouts/slideLayout1.xml"/>
</Relationships>
</file>

<file path=ppt/slides/_rels/slide17.xml.rels><?xml version="1.0" encoding="UTF-8" standalone="yes"?>
<Relationships xmlns="http://schemas.openxmlformats.org/package/2006/relationships">
	<Relationship Id="rId1" Type="http://schemas.openxmlformats.org/officeDocument/2006/relationships/slideLayout" Target="../slideLayouts/slideLayout1.xml"/>
</Relationships>
</file>

<file path=ppt/slides/_rels/slide18.xml.rels><?xml version="1.0" encoding="UTF-8" standalone="yes"?>
<Relationships xmlns="http://schemas.openxmlformats.org/package/2006/relationships">
	<Relationship Id="rId1" Type="http://schemas.openxmlformats.org/officeDocument/2006/relationships/slideLayout" Target="../slideLayouts/slideLayout1.xml"/>
</Relationships>
</file>

<file path=ppt/slides/_rels/slide19.xml.rels><?xml version="1.0" encoding="UTF-8" standalone="yes"?>
<Relationships xmlns="http://schemas.openxmlformats.org/package/2006/relationships">
	<Relationship Id="rId1" Type="http://schemas.openxmlformats.org/officeDocument/2006/relationships/slideLayout" Target="../slideLayouts/slideLayout1.xml"/>
</Relationships>
</file>

<file path=ppt/slides/_rels/slide2.xml.rels><?xml version="1.0" encoding="UTF-8" standalone="yes"?>
<Relationships xmlns="http://schemas.openxmlformats.org/package/2006/relationships">
	<Relationship Id="rId1" Type="http://schemas.openxmlformats.org/officeDocument/2006/relationships/slideLayout" Target="../slideLayouts/slideLayout1.xml"/>
</Relationships>
</file>

<file path=ppt/slides/_rels/slide20.xml.rels><?xml version="1.0" encoding="UTF-8" standalone="yes"?>
<Relationships xmlns="http://schemas.openxmlformats.org/package/2006/relationships">
	<Relationship Id="rId1" Type="http://schemas.openxmlformats.org/officeDocument/2006/relationships/slideLayout" Target="../slideLayouts/slideLayout1.xml"/>
</Relationships>
</file>

<file path=ppt/slides/_rels/slide21.xml.rels><?xml version="1.0" encoding="UTF-8" standalone="yes"?>
<Relationships xmlns="http://schemas.openxmlformats.org/package/2006/relationships">
	<Relationship Id="rId1" Type="http://schemas.openxmlformats.org/officeDocument/2006/relationships/slideLayout" Target="../slideLayouts/slideLayout1.xml"/>
</Relationships>
</file>

<file path=ppt/slides/_rels/slide22.xml.rels><?xml version="1.0" encoding="UTF-8" standalone="yes"?>
<Relationships xmlns="http://schemas.openxmlformats.org/package/2006/relationships">
	<Relationship Id="rId1" Type="http://schemas.openxmlformats.org/officeDocument/2006/relationships/slideLayout" Target="../slideLayouts/slideLayout1.xml"/>
	<Relationship Id="rId2" Type="http://schemas.openxmlformats.org/officeDocument/2006/relationships/image" Target="../media/13image.jpeg"/>
	<Relationship Id="rId3" Type="http://schemas.openxmlformats.org/officeDocument/2006/relationships/image" Target="../media/14image.jpeg"/>
</Relationships>
</file>

<file path=ppt/slides/_rels/slide23.xml.rels><?xml version="1.0" encoding="UTF-8" standalone="yes"?>
<Relationships xmlns="http://schemas.openxmlformats.org/package/2006/relationships">
	<Relationship Id="rId1" Type="http://schemas.openxmlformats.org/officeDocument/2006/relationships/slideLayout" Target="../slideLayouts/slideLayout1.xml"/>
	<Relationship Id="rId2" Type="http://schemas.openxmlformats.org/officeDocument/2006/relationships/image" Target="../media/15image.jpeg"/>
	<Relationship Id="rId3" Type="http://schemas.openxmlformats.org/officeDocument/2006/relationships/image" Target="../media/16image.jpeg"/>
</Relationships>
</file>

<file path=ppt/slides/_rels/slide24.xml.rels><?xml version="1.0" encoding="UTF-8" standalone="yes"?>
<Relationships xmlns="http://schemas.openxmlformats.org/package/2006/relationships">
	<Relationship Id="rId1" Type="http://schemas.openxmlformats.org/officeDocument/2006/relationships/slideLayout" Target="../slideLayouts/slideLayout1.xml"/>
	<Relationship Id="rId2" Type="http://schemas.openxmlformats.org/officeDocument/2006/relationships/image" Target="../media/17image.jpeg"/>
	<Relationship Id="rId3" Type="http://schemas.openxmlformats.org/officeDocument/2006/relationships/image" Target="../media/18image.jpeg"/>
</Relationships>
</file>

<file path=ppt/slides/_rels/slide25.xml.rels><?xml version="1.0" encoding="UTF-8" standalone="yes"?>
<Relationships xmlns="http://schemas.openxmlformats.org/package/2006/relationships">
	<Relationship Id="rId1" Type="http://schemas.openxmlformats.org/officeDocument/2006/relationships/slideLayout" Target="../slideLayouts/slideLayout1.xml"/>
	<Relationship Id="rId2" Type="http://schemas.openxmlformats.org/officeDocument/2006/relationships/image" Target="../media/19image.jpeg"/>
	<Relationship Id="rId3" Type="http://schemas.openxmlformats.org/officeDocument/2006/relationships/image" Target="../media/20image.jpeg"/>
</Relationships>
</file>

<file path=ppt/slides/_rels/slide26.xml.rels><?xml version="1.0" encoding="UTF-8" standalone="yes"?>
<Relationships xmlns="http://schemas.openxmlformats.org/package/2006/relationships">
	<Relationship Id="rId1" Type="http://schemas.openxmlformats.org/officeDocument/2006/relationships/slideLayout" Target="../slideLayouts/slideLayout1.xml"/>
	<Relationship Id="rId2" Type="http://schemas.openxmlformats.org/officeDocument/2006/relationships/image" Target="../media/21image.jpeg"/>
	<Relationship Id="rId3" Type="http://schemas.openxmlformats.org/officeDocument/2006/relationships/image" Target="../media/22image.jpeg"/>
</Relationships>
</file>

<file path=ppt/slides/_rels/slide27.xml.rels><?xml version="1.0" encoding="UTF-8" standalone="yes"?>
<Relationships xmlns="http://schemas.openxmlformats.org/package/2006/relationships">
	<Relationship Id="rId1" Type="http://schemas.openxmlformats.org/officeDocument/2006/relationships/slideLayout" Target="../slideLayouts/slideLayout1.xml"/>
	<Relationship Id="rId2" Type="http://schemas.openxmlformats.org/officeDocument/2006/relationships/image" Target="../media/23image.jpeg"/>
	<Relationship Id="rId3" Type="http://schemas.openxmlformats.org/officeDocument/2006/relationships/image" Target="../media/24image.jpeg"/>
</Relationships>
</file>

<file path=ppt/slides/_rels/slide28.xml.rels><?xml version="1.0" encoding="UTF-8" standalone="yes"?>
<Relationships xmlns="http://schemas.openxmlformats.org/package/2006/relationships">
	<Relationship Id="rId1" Type="http://schemas.openxmlformats.org/officeDocument/2006/relationships/slideLayout" Target="../slideLayouts/slideLayout1.xml"/>
	<Relationship Id="rId2" Type="http://schemas.openxmlformats.org/officeDocument/2006/relationships/image" Target="../media/25image.jpeg"/>
</Relationships>
</file>

<file path=ppt/slides/_rels/slide29.xml.rels><?xml version="1.0" encoding="UTF-8" standalone="yes"?>
<Relationships xmlns="http://schemas.openxmlformats.org/package/2006/relationships">
	<Relationship Id="rId1" Type="http://schemas.openxmlformats.org/officeDocument/2006/relationships/slideLayout" Target="../slideLayouts/slideLayout1.xml"/>
</Relationships>
</file>

<file path=ppt/slides/_rels/slide3.xml.rels><?xml version="1.0" encoding="UTF-8" standalone="yes"?>
<Relationships xmlns="http://schemas.openxmlformats.org/package/2006/relationships">
	<Relationship Id="rId1" Type="http://schemas.openxmlformats.org/officeDocument/2006/relationships/slideLayout" Target="../slideLayouts/slideLayout1.xml"/>
</Relationships>
</file>

<file path=ppt/slides/_rels/slide30.xml.rels><?xml version="1.0" encoding="UTF-8" standalone="yes"?>
<Relationships xmlns="http://schemas.openxmlformats.org/package/2006/relationships">
	<Relationship Id="rId1" Type="http://schemas.openxmlformats.org/officeDocument/2006/relationships/slideLayout" Target="../slideLayouts/slideLayout1.xml"/>
	<Relationship Id="rId2" Type="http://schemas.openxmlformats.org/officeDocument/2006/relationships/image" Target="../media/26image.jpeg"/>
	<Relationship Id="rId3" Type="http://schemas.openxmlformats.org/officeDocument/2006/relationships/image" Target="../media/27image.jpeg"/>
	<Relationship Id="rId4" Type="http://schemas.openxmlformats.org/officeDocument/2006/relationships/image" Target="../media/28image.jpeg"/>
</Relationships>
</file>

<file path=ppt/slides/_rels/slide31.xml.rels><?xml version="1.0" encoding="UTF-8" standalone="yes"?>
<Relationships xmlns="http://schemas.openxmlformats.org/package/2006/relationships">
	<Relationship Id="rId1" Type="http://schemas.openxmlformats.org/officeDocument/2006/relationships/slideLayout" Target="../slideLayouts/slideLayout1.xml"/>
	<Relationship Id="rId2" Type="http://schemas.openxmlformats.org/officeDocument/2006/relationships/image" Target="../media/29image.jpeg"/>
	<Relationship Id="rId3" Type="http://schemas.openxmlformats.org/officeDocument/2006/relationships/image" Target="../media/30image.jpeg"/>
	<Relationship Id="rId4" Type="http://schemas.openxmlformats.org/officeDocument/2006/relationships/image" Target="../media/31image.jpeg"/>
</Relationships>
</file>

<file path=ppt/slides/_rels/slide32.xml.rels><?xml version="1.0" encoding="UTF-8" standalone="yes"?>
<Relationships xmlns="http://schemas.openxmlformats.org/package/2006/relationships">
	<Relationship Id="rId1" Type="http://schemas.openxmlformats.org/officeDocument/2006/relationships/slideLayout" Target="../slideLayouts/slideLayout1.xml"/>
	<Relationship Id="rId2" Type="http://schemas.openxmlformats.org/officeDocument/2006/relationships/image" Target="../media/32image.jpeg"/>
	<Relationship Id="rId3" Type="http://schemas.openxmlformats.org/officeDocument/2006/relationships/image" Target="../media/33image.jpeg"/>
	<Relationship Id="rId4" Type="http://schemas.openxmlformats.org/officeDocument/2006/relationships/image" Target="../media/34image.jpeg"/>
</Relationships>
</file>

<file path=ppt/slides/_rels/slide33.xml.rels><?xml version="1.0" encoding="UTF-8" standalone="yes"?>
<Relationships xmlns="http://schemas.openxmlformats.org/package/2006/relationships">
	<Relationship Id="rId1" Type="http://schemas.openxmlformats.org/officeDocument/2006/relationships/slideLayout" Target="../slideLayouts/slideLayout1.xml"/>
	<Relationship Id="rId2" Type="http://schemas.openxmlformats.org/officeDocument/2006/relationships/image" Target="../media/35image.jpeg"/>
	<Relationship Id="rId3" Type="http://schemas.openxmlformats.org/officeDocument/2006/relationships/image" Target="../media/36image.jpeg"/>
	<Relationship Id="rId4" Type="http://schemas.openxmlformats.org/officeDocument/2006/relationships/image" Target="../media/37image.jpeg"/>
</Relationships>
</file>

<file path=ppt/slides/_rels/slide34.xml.rels><?xml version="1.0" encoding="UTF-8" standalone="yes"?>
<Relationships xmlns="http://schemas.openxmlformats.org/package/2006/relationships">
	<Relationship Id="rId1" Type="http://schemas.openxmlformats.org/officeDocument/2006/relationships/slideLayout" Target="../slideLayouts/slideLayout1.xml"/>
	<Relationship Id="rId2" Type="http://schemas.openxmlformats.org/officeDocument/2006/relationships/image" Target="../media/38image.jpeg"/>
	<Relationship Id="rId3" Type="http://schemas.openxmlformats.org/officeDocument/2006/relationships/image" Target="../media/39image.jpeg"/>
	<Relationship Id="rId4" Type="http://schemas.openxmlformats.org/officeDocument/2006/relationships/image" Target="../media/40image.jpeg"/>
</Relationships>
</file>

<file path=ppt/slides/_rels/slide35.xml.rels><?xml version="1.0" encoding="UTF-8" standalone="yes"?>
<Relationships xmlns="http://schemas.openxmlformats.org/package/2006/relationships">
	<Relationship Id="rId1" Type="http://schemas.openxmlformats.org/officeDocument/2006/relationships/slideLayout" Target="../slideLayouts/slideLayout1.xml"/>
</Relationships>
</file>

<file path=ppt/slides/_rels/slide36.xml.rels><?xml version="1.0" encoding="UTF-8" standalone="yes"?>
<Relationships xmlns="http://schemas.openxmlformats.org/package/2006/relationships">
	<Relationship Id="rId1" Type="http://schemas.openxmlformats.org/officeDocument/2006/relationships/slideLayout" Target="../slideLayouts/slideLayout1.xml"/>
</Relationships>
</file>

<file path=ppt/slides/_rels/slide37.xml.rels><?xml version="1.0" encoding="UTF-8" standalone="yes"?>
<Relationships xmlns="http://schemas.openxmlformats.org/package/2006/relationships">
	<Relationship Id="rId1" Type="http://schemas.openxmlformats.org/officeDocument/2006/relationships/slideLayout" Target="../slideLayouts/slideLayout1.xml"/>
	<Relationship Id="rId2" Type="http://schemas.openxmlformats.org/officeDocument/2006/relationships/image" Target="../media/41image.jpeg"/>
</Relationships>
</file>

<file path=ppt/slides/_rels/slide38.xml.rels><?xml version="1.0" encoding="UTF-8" standalone="yes"?>
<Relationships xmlns="http://schemas.openxmlformats.org/package/2006/relationships">
	<Relationship Id="rId1" Type="http://schemas.openxmlformats.org/officeDocument/2006/relationships/slideLayout" Target="../slideLayouts/slideLayout1.xml"/>
	<Relationship Id="rId2" Type="http://schemas.openxmlformats.org/officeDocument/2006/relationships/image" Target="../media/42image.jpeg"/>
	<Relationship Id="rId3" Type="http://schemas.openxmlformats.org/officeDocument/2006/relationships/image" Target="../media/43image.jpeg"/>
	<Relationship Id="rId4" Type="http://schemas.openxmlformats.org/officeDocument/2006/relationships/image" Target="../media/44image.jpeg"/>
	<Relationship Id="rId5" Type="http://schemas.openxmlformats.org/officeDocument/2006/relationships/image" Target="../media/45image.jpeg"/>
	<Relationship Id="rId6" Type="http://schemas.openxmlformats.org/officeDocument/2006/relationships/image" Target="../media/46image.jpeg"/>
	<Relationship Id="rId7" Type="http://schemas.openxmlformats.org/officeDocument/2006/relationships/image" Target="../media/47image.jpeg"/>
</Relationships>
</file>

<file path=ppt/slides/_rels/slide39.xml.rels><?xml version="1.0" encoding="UTF-8" standalone="yes"?>
<Relationships xmlns="http://schemas.openxmlformats.org/package/2006/relationships">
	<Relationship Id="rId1" Type="http://schemas.openxmlformats.org/officeDocument/2006/relationships/slideLayout" Target="../slideLayouts/slideLayout1.xml"/>
</Relationships>
</file>

<file path=ppt/slides/_rels/slide4.xml.rels><?xml version="1.0" encoding="UTF-8" standalone="yes"?>
<Relationships xmlns="http://schemas.openxmlformats.org/package/2006/relationships">
	<Relationship Id="rId1" Type="http://schemas.openxmlformats.org/officeDocument/2006/relationships/slideLayout" Target="../slideLayouts/slideLayout1.xml"/>
</Relationships>
</file>

<file path=ppt/slides/_rels/slide40.xml.rels><?xml version="1.0" encoding="UTF-8" standalone="yes"?>
<Relationships xmlns="http://schemas.openxmlformats.org/package/2006/relationships">
	<Relationship Id="rId1" Type="http://schemas.openxmlformats.org/officeDocument/2006/relationships/slideLayout" Target="../slideLayouts/slideLayout1.xml"/>
	<Relationship Id="rId2" Type="http://schemas.openxmlformats.org/officeDocument/2006/relationships/image" Target="../media/48image.jpeg"/>
</Relationships>
</file>

<file path=ppt/slides/_rels/slide41.xml.rels><?xml version="1.0" encoding="UTF-8" standalone="yes"?>
<Relationships xmlns="http://schemas.openxmlformats.org/package/2006/relationships">
	<Relationship Id="rId1" Type="http://schemas.openxmlformats.org/officeDocument/2006/relationships/slideLayout" Target="../slideLayouts/slideLayout1.xml"/>
</Relationships>
</file>

<file path=ppt/slides/_rels/slide42.xml.rels><?xml version="1.0" encoding="UTF-8" standalone="yes"?>
<Relationships xmlns="http://schemas.openxmlformats.org/package/2006/relationships">
	<Relationship Id="rId1" Type="http://schemas.openxmlformats.org/officeDocument/2006/relationships/slideLayout" Target="../slideLayouts/slideLayout1.xml"/>
</Relationships>
</file>

<file path=ppt/slides/_rels/slide43.xml.rels><?xml version="1.0" encoding="UTF-8" standalone="yes"?>
<Relationships xmlns="http://schemas.openxmlformats.org/package/2006/relationships">
	<Relationship Id="rId1" Type="http://schemas.openxmlformats.org/officeDocument/2006/relationships/slideLayout" Target="../slideLayouts/slideLayout1.xml"/>
</Relationships>
</file>

<file path=ppt/slides/_rels/slide44.xml.rels><?xml version="1.0" encoding="UTF-8" standalone="yes"?>
<Relationships xmlns="http://schemas.openxmlformats.org/package/2006/relationships">
	<Relationship Id="rId1" Type="http://schemas.openxmlformats.org/officeDocument/2006/relationships/slideLayout" Target="../slideLayouts/slideLayout1.xml"/>
	<Relationship Id="rId2" Type="http://schemas.openxmlformats.org/officeDocument/2006/relationships/image" Target="../media/49image.jpeg"/>
</Relationships>
</file>

<file path=ppt/slides/_rels/slide45.xml.rels><?xml version="1.0" encoding="UTF-8" standalone="yes"?>
<Relationships xmlns="http://schemas.openxmlformats.org/package/2006/relationships">
	<Relationship Id="rId1" Type="http://schemas.openxmlformats.org/officeDocument/2006/relationships/slideLayout" Target="../slideLayouts/slideLayout1.xml"/>
	<Relationship Id="rId2" Type="http://schemas.openxmlformats.org/officeDocument/2006/relationships/image" Target="../media/50image.jpeg"/>
	<Relationship Id="rId3" Type="http://schemas.openxmlformats.org/officeDocument/2006/relationships/image" Target="../media/51image.jpeg"/>
</Relationships>
</file>

<file path=ppt/slides/_rels/slide46.xml.rels><?xml version="1.0" encoding="UTF-8" standalone="yes"?>
<Relationships xmlns="http://schemas.openxmlformats.org/package/2006/relationships">
	<Relationship Id="rId1" Type="http://schemas.openxmlformats.org/officeDocument/2006/relationships/slideLayout" Target="../slideLayouts/slideLayout1.xml"/>
</Relationships>
</file>

<file path=ppt/slides/_rels/slide47.xml.rels><?xml version="1.0" encoding="UTF-8" standalone="yes"?>
<Relationships xmlns="http://schemas.openxmlformats.org/package/2006/relationships">
	<Relationship Id="rId1" Type="http://schemas.openxmlformats.org/officeDocument/2006/relationships/slideLayout" Target="../slideLayouts/slideLayout1.xml"/>
	<Relationship Id="rId2" Type="http://schemas.openxmlformats.org/officeDocument/2006/relationships/image" Target="../media/52image.jpeg"/>
	<Relationship Id="rId3" Type="http://schemas.openxmlformats.org/officeDocument/2006/relationships/image" Target="../media/53image.jpeg"/>
</Relationships>
</file>

<file path=ppt/slides/_rels/slide48.xml.rels><?xml version="1.0" encoding="UTF-8" standalone="yes"?>
<Relationships xmlns="http://schemas.openxmlformats.org/package/2006/relationships">
	<Relationship Id="rId1" Type="http://schemas.openxmlformats.org/officeDocument/2006/relationships/slideLayout" Target="../slideLayouts/slideLayout1.xml"/>
	<Relationship Id="rId2" Type="http://schemas.openxmlformats.org/officeDocument/2006/relationships/image" Target="../media/54image.jpeg"/>
	<Relationship Id="rId3" Type="http://schemas.openxmlformats.org/officeDocument/2006/relationships/image" Target="../media/55image.jpeg"/>
</Relationships>
</file>

<file path=ppt/slides/_rels/slide49.xml.rels><?xml version="1.0" encoding="UTF-8" standalone="yes"?>
<Relationships xmlns="http://schemas.openxmlformats.org/package/2006/relationships">
	<Relationship Id="rId1" Type="http://schemas.openxmlformats.org/officeDocument/2006/relationships/slideLayout" Target="../slideLayouts/slideLayout1.xml"/>
	<Relationship Id="rId2" Type="http://schemas.openxmlformats.org/officeDocument/2006/relationships/image" Target="../media/56image.jpeg"/>
	<Relationship Id="rId3" Type="http://schemas.openxmlformats.org/officeDocument/2006/relationships/image" Target="../media/57image.jpeg"/>
	<Relationship Id="rId4" Type="http://schemas.openxmlformats.org/officeDocument/2006/relationships/image" Target="../media/58image.jpeg"/>
	<Relationship Id="rId5" Type="http://schemas.openxmlformats.org/officeDocument/2006/relationships/image" Target="../media/59image.jpeg"/>
	<Relationship Id="rId6" Type="http://schemas.openxmlformats.org/officeDocument/2006/relationships/image" Target="../media/60image.jpeg"/>
	<Relationship Id="rId7" Type="http://schemas.openxmlformats.org/officeDocument/2006/relationships/image" Target="../media/61image.jpeg"/>
	<Relationship Id="rId8" Type="http://schemas.openxmlformats.org/officeDocument/2006/relationships/image" Target="../media/62image.jpeg"/>
	<Relationship Id="rId9" Type="http://schemas.openxmlformats.org/officeDocument/2006/relationships/image" Target="../media/63image.jpeg"/>
	<Relationship Id="rId10" Type="http://schemas.openxmlformats.org/officeDocument/2006/relationships/image" Target="../media/64image.jpeg"/>
	<Relationship Id="rId11" Type="http://schemas.openxmlformats.org/officeDocument/2006/relationships/image" Target="../media/65image.jpeg"/>
	<Relationship Id="rId12" Type="http://schemas.openxmlformats.org/officeDocument/2006/relationships/image" Target="../media/66image.jpeg"/>
	<Relationship Id="rId13" Type="http://schemas.openxmlformats.org/officeDocument/2006/relationships/image" Target="../media/67image.jpeg"/>
	<Relationship Id="rId14" Type="http://schemas.openxmlformats.org/officeDocument/2006/relationships/image" Target="../media/68image.jpeg"/>
	<Relationship Id="rId15" Type="http://schemas.openxmlformats.org/officeDocument/2006/relationships/image" Target="../media/69image.jpeg"/>
	<Relationship Id="rId16" Type="http://schemas.openxmlformats.org/officeDocument/2006/relationships/image" Target="../media/70image.jpeg"/>
</Relationships>
</file>

<file path=ppt/slides/_rels/slide5.xml.rels><?xml version="1.0" encoding="UTF-8" standalone="yes"?>
<Relationships xmlns="http://schemas.openxmlformats.org/package/2006/relationships">
	<Relationship Id="rId1" Type="http://schemas.openxmlformats.org/officeDocument/2006/relationships/slideLayout" Target="../slideLayouts/slideLayout1.xml"/>
</Relationships>
</file>

<file path=ppt/slides/_rels/slide50.xml.rels><?xml version="1.0" encoding="UTF-8" standalone="yes"?>
<Relationships xmlns="http://schemas.openxmlformats.org/package/2006/relationships">
	<Relationship Id="rId1" Type="http://schemas.openxmlformats.org/officeDocument/2006/relationships/slideLayout" Target="../slideLayouts/slideLayout1.xml"/>
	<Relationship Id="rId2" Type="http://schemas.openxmlformats.org/officeDocument/2006/relationships/image" Target="../media/71image.jpeg"/>
	<Relationship Id="rId3" Type="http://schemas.openxmlformats.org/officeDocument/2006/relationships/image" Target="../media/72image.jpeg"/>
	<Relationship Id="rId4" Type="http://schemas.openxmlformats.org/officeDocument/2006/relationships/image" Target="../media/73image.jpeg"/>
	<Relationship Id="rId5" Type="http://schemas.openxmlformats.org/officeDocument/2006/relationships/image" Target="../media/74image.jpeg"/>
	<Relationship Id="rId6" Type="http://schemas.openxmlformats.org/officeDocument/2006/relationships/image" Target="../media/75image.jpeg"/>
	<Relationship Id="rId7" Type="http://schemas.openxmlformats.org/officeDocument/2006/relationships/image" Target="../media/76image.jpeg"/>
	<Relationship Id="rId8" Type="http://schemas.openxmlformats.org/officeDocument/2006/relationships/image" Target="../media/77image.jpeg"/>
	<Relationship Id="rId9" Type="http://schemas.openxmlformats.org/officeDocument/2006/relationships/image" Target="../media/78image.jpeg"/>
	<Relationship Id="rId10" Type="http://schemas.openxmlformats.org/officeDocument/2006/relationships/image" Target="../media/79image.jpeg"/>
	<Relationship Id="rId11" Type="http://schemas.openxmlformats.org/officeDocument/2006/relationships/image" Target="../media/80image.jpeg"/>
	<Relationship Id="rId12" Type="http://schemas.openxmlformats.org/officeDocument/2006/relationships/image" Target="../media/81image.jpeg"/>
	<Relationship Id="rId13" Type="http://schemas.openxmlformats.org/officeDocument/2006/relationships/image" Target="../media/82image.jpeg"/>
	<Relationship Id="rId14" Type="http://schemas.openxmlformats.org/officeDocument/2006/relationships/image" Target="../media/83image.jpeg"/>
	<Relationship Id="rId15" Type="http://schemas.openxmlformats.org/officeDocument/2006/relationships/image" Target="../media/84image.jpeg"/>
	<Relationship Id="rId16" Type="http://schemas.openxmlformats.org/officeDocument/2006/relationships/image" Target="../media/85image.jpeg"/>
</Relationships>
</file>

<file path=ppt/slides/_rels/slide51.xml.rels><?xml version="1.0" encoding="UTF-8" standalone="yes"?>
<Relationships xmlns="http://schemas.openxmlformats.org/package/2006/relationships">
	<Relationship Id="rId1" Type="http://schemas.openxmlformats.org/officeDocument/2006/relationships/slideLayout" Target="../slideLayouts/slideLayout1.xml"/>
	<Relationship Id="rId2" Type="http://schemas.openxmlformats.org/officeDocument/2006/relationships/image" Target="../media/86image.jpeg"/>
	<Relationship Id="rId3" Type="http://schemas.openxmlformats.org/officeDocument/2006/relationships/image" Target="../media/87image.jpeg"/>
	<Relationship Id="rId4" Type="http://schemas.openxmlformats.org/officeDocument/2006/relationships/image" Target="../media/88image.jpeg"/>
</Relationships>
</file>

<file path=ppt/slides/_rels/slide52.xml.rels><?xml version="1.0" encoding="UTF-8" standalone="yes"?>
<Relationships xmlns="http://schemas.openxmlformats.org/package/2006/relationships">
	<Relationship Id="rId1" Type="http://schemas.openxmlformats.org/officeDocument/2006/relationships/slideLayout" Target="../slideLayouts/slideLayout1.xml"/>
	<Relationship Id="rId2" Type="http://schemas.openxmlformats.org/officeDocument/2006/relationships/image" Target="../media/89image.jpeg"/>
	<Relationship Id="rId3" Type="http://schemas.openxmlformats.org/officeDocument/2006/relationships/image" Target="../media/90image.jpeg"/>
	<Relationship Id="rId4" Type="http://schemas.openxmlformats.org/officeDocument/2006/relationships/image" Target="../media/91image.jpeg"/>
	<Relationship Id="rId5" Type="http://schemas.openxmlformats.org/officeDocument/2006/relationships/image" Target="../media/92image.jpeg"/>
	<Relationship Id="rId6" Type="http://schemas.openxmlformats.org/officeDocument/2006/relationships/image" Target="../media/93image.jpeg"/>
	<Relationship Id="rId7" Type="http://schemas.openxmlformats.org/officeDocument/2006/relationships/image" Target="../media/94image.jpeg"/>
	<Relationship Id="rId8" Type="http://schemas.openxmlformats.org/officeDocument/2006/relationships/image" Target="../media/95image.jpeg"/>
	<Relationship Id="rId9" Type="http://schemas.openxmlformats.org/officeDocument/2006/relationships/image" Target="../media/96image.jpeg"/>
	<Relationship Id="rId10" Type="http://schemas.openxmlformats.org/officeDocument/2006/relationships/image" Target="../media/97image.jpeg"/>
	<Relationship Id="rId11" Type="http://schemas.openxmlformats.org/officeDocument/2006/relationships/image" Target="../media/98image.jpeg"/>
	<Relationship Id="rId12" Type="http://schemas.openxmlformats.org/officeDocument/2006/relationships/image" Target="../media/99image.jpeg"/>
	<Relationship Id="rId13" Type="http://schemas.openxmlformats.org/officeDocument/2006/relationships/image" Target="../media/100image.jpeg"/>
	<Relationship Id="rId14" Type="http://schemas.openxmlformats.org/officeDocument/2006/relationships/image" Target="../media/101image.jpeg"/>
	<Relationship Id="rId15" Type="http://schemas.openxmlformats.org/officeDocument/2006/relationships/image" Target="../media/102image.jpeg"/>
	<Relationship Id="rId16" Type="http://schemas.openxmlformats.org/officeDocument/2006/relationships/image" Target="../media/103image.jpeg"/>
	<Relationship Id="rId17" Type="http://schemas.openxmlformats.org/officeDocument/2006/relationships/image" Target="../media/104image.jpeg"/>
	<Relationship Id="rId18" Type="http://schemas.openxmlformats.org/officeDocument/2006/relationships/image" Target="../media/105image.jpeg"/>
	<Relationship Id="rId19" Type="http://schemas.openxmlformats.org/officeDocument/2006/relationships/image" Target="../media/106image.jpeg"/>
	<Relationship Id="rId20" Type="http://schemas.openxmlformats.org/officeDocument/2006/relationships/image" Target="../media/107image.jpeg"/>
	<Relationship Id="rId21" Type="http://schemas.openxmlformats.org/officeDocument/2006/relationships/image" Target="../media/108image.jpeg"/>
	<Relationship Id="rId22" Type="http://schemas.openxmlformats.org/officeDocument/2006/relationships/image" Target="../media/109image.jpeg"/>
	<Relationship Id="rId23" Type="http://schemas.openxmlformats.org/officeDocument/2006/relationships/image" Target="../media/110image.jpeg"/>
	<Relationship Id="rId24" Type="http://schemas.openxmlformats.org/officeDocument/2006/relationships/image" Target="../media/111image.jpeg"/>
	<Relationship Id="rId25" Type="http://schemas.openxmlformats.org/officeDocument/2006/relationships/image" Target="../media/112image.jpeg"/>
	<Relationship Id="rId26" Type="http://schemas.openxmlformats.org/officeDocument/2006/relationships/image" Target="../media/113image.jpeg"/>
</Relationships>
</file>

<file path=ppt/slides/_rels/slide53.xml.rels><?xml version="1.0" encoding="UTF-8" standalone="yes"?>
<Relationships xmlns="http://schemas.openxmlformats.org/package/2006/relationships">
	<Relationship Id="rId1" Type="http://schemas.openxmlformats.org/officeDocument/2006/relationships/slideLayout" Target="../slideLayouts/slideLayout1.xml"/>
	<Relationship Id="rId2" Type="http://schemas.openxmlformats.org/officeDocument/2006/relationships/image" Target="../media/114image.jpeg"/>
</Relationships>
</file>

<file path=ppt/slides/_rels/slide54.xml.rels><?xml version="1.0" encoding="UTF-8" standalone="yes"?>
<Relationships xmlns="http://schemas.openxmlformats.org/package/2006/relationships">
	<Relationship Id="rId1" Type="http://schemas.openxmlformats.org/officeDocument/2006/relationships/slideLayout" Target="../slideLayouts/slideLayout1.xml"/>
</Relationships>
</file>

<file path=ppt/slides/_rels/slide6.xml.rels><?xml version="1.0" encoding="UTF-8" standalone="yes"?>
<Relationships xmlns="http://schemas.openxmlformats.org/package/2006/relationships">
	<Relationship Id="rId1" Type="http://schemas.openxmlformats.org/officeDocument/2006/relationships/slideLayout" Target="../slideLayouts/slideLayout1.xml"/>
	<Relationship Id="rId2" Type="http://schemas.openxmlformats.org/officeDocument/2006/relationships/image" Target="../media/2image.jpeg"/>
	<Relationship Id="rId3" Type="http://schemas.openxmlformats.org/officeDocument/2006/relationships/image" Target="../media/3image.jpeg"/>
</Relationships>
</file>

<file path=ppt/slides/_rels/slide7.xml.rels><?xml version="1.0" encoding="UTF-8" standalone="yes"?>
<Relationships xmlns="http://schemas.openxmlformats.org/package/2006/relationships">
	<Relationship Id="rId1" Type="http://schemas.openxmlformats.org/officeDocument/2006/relationships/slideLayout" Target="../slideLayouts/slideLayout1.xml"/>
	<Relationship Id="rId2" Type="http://schemas.openxmlformats.org/officeDocument/2006/relationships/image" Target="../media/4image.jpeg"/>
	<Relationship Id="rId3" Type="http://schemas.openxmlformats.org/officeDocument/2006/relationships/image" Target="../media/5image.jpeg"/>
</Relationships>
</file>

<file path=ppt/slides/_rels/slide8.xml.rels><?xml version="1.0" encoding="UTF-8" standalone="yes"?>
<Relationships xmlns="http://schemas.openxmlformats.org/package/2006/relationships">
	<Relationship Id="rId1" Type="http://schemas.openxmlformats.org/officeDocument/2006/relationships/slideLayout" Target="../slideLayouts/slideLayout1.xml"/>
</Relationships>
</file>

<file path=ppt/slides/_rels/slide9.xml.rels><?xml version="1.0" encoding="UTF-8" standalone="yes"?>
<Relationships xmlns="http://schemas.openxmlformats.org/package/2006/relationships">
	<Relationship Id="rId1" Type="http://schemas.openxmlformats.org/officeDocument/2006/relationships/slideLayout" Target="../slideLayouts/slideLayout1.xml"/>
	<Relationship Id="rId2" Type="http://schemas.openxmlformats.org/officeDocument/2006/relationships/image" Target="../media/6image.jpeg"/>
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" name="Picture 1">
					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995159"/>
            <a:ext cx="13007340" cy="2148839"/>
          </a:xfrm>
          <a:prstGeom prst="rect">
            <a:avLst/>
          </a:prstGeom>
        </p:spPr>
      </p:pic>
      <p:sp>
        <p:nvSpPr>
          <p:cNvPr id="1" name="TextBox 1"/>
          <p:cNvSpPr txBox="1"/>
          <p:nvPr/>
        </p:nvSpPr>
        <p:spPr>
          <a:xfrm>
            <a:off x="800100" y="565958"/>
            <a:ext cx="9183053" cy="898047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hangingPunct="0" marL="0">
              <a:lnSpc>
                <a:spcPct val="122916"/>
              </a:lnSpc>
            </a:pPr>
            <a:r>
              <a:rPr lang="en-US" altLang="zh-CN" sz="4400" spc="100" dirty="0">
                <a:solidFill>
                  <a:srgbClr val="000000"/>
                </a:solidFill>
                <a:latin typeface="Arial"/>
                <a:ea typeface="Arial"/>
              </a:rPr>
              <a:t>Introduction</a:t>
            </a:r>
            <a:r>
              <a:rPr lang="en-US" altLang="zh-CN" sz="4400" spc="7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4400" spc="125" dirty="0">
                <a:solidFill>
                  <a:srgbClr val="000000"/>
                </a:solidFill>
                <a:latin typeface="Arial"/>
                <a:ea typeface="Arial"/>
              </a:rPr>
              <a:t>to</a:t>
            </a:r>
            <a:r>
              <a:rPr lang="en-US" altLang="zh-CN" sz="4400" spc="7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4400" spc="129" dirty="0">
                <a:solidFill>
                  <a:srgbClr val="000000"/>
                </a:solidFill>
                <a:latin typeface="Arial"/>
                <a:ea typeface="Arial"/>
              </a:rPr>
              <a:t>Computer</a:t>
            </a:r>
            <a:r>
              <a:rPr lang="en-US" altLang="zh-CN" sz="4400" spc="8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4400" spc="120" dirty="0">
                <a:solidFill>
                  <a:srgbClr val="000000"/>
                </a:solidFill>
                <a:latin typeface="Arial"/>
                <a:ea typeface="Arial"/>
              </a:rPr>
              <a:t>Graphics</a:t>
            </a:r>
            <a:r>
              <a:rPr lang="en-US" altLang="zh-CN" sz="440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3000" dirty="0">
                <a:solidFill>
                  <a:srgbClr val="000000"/>
                </a:solidFill>
                <a:latin typeface="Arial"/>
                <a:ea typeface="Arial"/>
              </a:rPr>
              <a:t>GAMES101,</a:t>
            </a:r>
            <a:r>
              <a:rPr lang="en-US" altLang="zh-CN" sz="3000" spc="-10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3000" dirty="0">
                <a:solidFill>
                  <a:srgbClr val="000000"/>
                </a:solidFill>
                <a:latin typeface="Arial"/>
                <a:ea typeface="Arial"/>
              </a:rPr>
              <a:t>Lingqi</a:t>
            </a:r>
            <a:r>
              <a:rPr lang="en-US" altLang="zh-CN" sz="3000" spc="-10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3000" dirty="0">
                <a:solidFill>
                  <a:srgbClr val="000000"/>
                </a:solidFill>
                <a:latin typeface="Arial"/>
                <a:ea typeface="Arial"/>
              </a:rPr>
              <a:t>Yan,</a:t>
            </a:r>
            <a:r>
              <a:rPr lang="en-US" altLang="zh-CN" sz="3000" spc="-10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3000" dirty="0">
                <a:solidFill>
                  <a:srgbClr val="000000"/>
                </a:solidFill>
                <a:latin typeface="Arial"/>
                <a:ea typeface="Arial"/>
              </a:rPr>
              <a:t>UC</a:t>
            </a:r>
            <a:r>
              <a:rPr lang="en-US" altLang="zh-CN" sz="3000" spc="-10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3000" dirty="0">
                <a:solidFill>
                  <a:srgbClr val="000000"/>
                </a:solidFill>
                <a:latin typeface="Arial"/>
                <a:ea typeface="Arial"/>
              </a:rPr>
              <a:t>Santa</a:t>
            </a:r>
            <a:r>
              <a:rPr lang="en-US" altLang="zh-CN" sz="3000" spc="-11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3000" dirty="0">
                <a:solidFill>
                  <a:srgbClr val="000000"/>
                </a:solidFill>
                <a:latin typeface="Arial"/>
                <a:ea typeface="Arial"/>
              </a:rPr>
              <a:t>Barbara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800"/>
              </a:lnSpc>
            </a:pPr>
            <a:endParaRPr lang="en-US" dirty="0" smtClean="0"/>
          </a:p>
          <a:p>
            <a:pPr marL="0" indent="3886200">
              <a:lnSpc>
                <a:spcPct val="100000"/>
              </a:lnSpc>
            </a:pPr>
            <a:r>
              <a:rPr lang="en-US" altLang="zh-CN" sz="5700" spc="5" dirty="0">
                <a:solidFill>
                  <a:srgbClr val="000000"/>
                </a:solidFill>
                <a:latin typeface="Arial"/>
                <a:ea typeface="Arial"/>
              </a:rPr>
              <a:t>Lecture</a:t>
            </a:r>
            <a:r>
              <a:rPr lang="en-US" altLang="zh-CN" sz="5700" spc="1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5700" spc="15" dirty="0">
                <a:solidFill>
                  <a:srgbClr val="000000"/>
                </a:solidFill>
                <a:latin typeface="Arial"/>
                <a:ea typeface="Arial"/>
              </a:rPr>
              <a:t>14:</a:t>
            </a:r>
          </a:p>
          <a:p>
            <a:pPr marL="0" indent="3810000">
              <a:lnSpc>
                <a:spcPct val="97500"/>
              </a:lnSpc>
            </a:pPr>
            <a:r>
              <a:rPr lang="en-US" altLang="zh-CN" sz="4900" dirty="0">
                <a:solidFill>
                  <a:srgbClr val="000000"/>
                </a:solidFill>
                <a:latin typeface="Arial"/>
                <a:ea typeface="Arial"/>
              </a:rPr>
              <a:t>Ray</a:t>
            </a:r>
            <a:r>
              <a:rPr lang="en-US" altLang="zh-CN" sz="4900" spc="-309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4900" dirty="0">
                <a:solidFill>
                  <a:srgbClr val="000000"/>
                </a:solidFill>
                <a:latin typeface="Arial"/>
                <a:ea typeface="Arial"/>
              </a:rPr>
              <a:t>Tracing</a:t>
            </a:r>
            <a:r>
              <a:rPr lang="en-US" altLang="zh-CN" sz="4900" spc="-31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4900" dirty="0">
                <a:solidFill>
                  <a:srgbClr val="000000"/>
                </a:solidFill>
                <a:latin typeface="Arial"/>
                <a:ea typeface="Arial"/>
              </a:rPr>
              <a:t>2</a:t>
            </a:r>
          </a:p>
          <a:p>
            <a:pPr marL="0" indent="2603500">
              <a:lnSpc>
                <a:spcPct val="100000"/>
              </a:lnSpc>
            </a:pPr>
            <a:r>
              <a:rPr lang="en-US" altLang="zh-CN" sz="3950" dirty="0">
                <a:solidFill>
                  <a:srgbClr val="000000"/>
                </a:solidFill>
                <a:latin typeface="Arial"/>
                <a:ea typeface="Arial"/>
              </a:rPr>
              <a:t>(Acceleration</a:t>
            </a:r>
            <a:r>
              <a:rPr lang="en-US" altLang="zh-CN" sz="3950" spc="-279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3950" dirty="0">
                <a:solidFill>
                  <a:srgbClr val="a8a8a8"/>
                </a:solidFill>
                <a:latin typeface="Arial"/>
                <a:ea typeface="Arial"/>
              </a:rPr>
              <a:t>&amp;</a:t>
            </a:r>
            <a:r>
              <a:rPr lang="en-US" altLang="zh-CN" sz="3950" spc="-284" dirty="0">
                <a:solidFill>
                  <a:srgbClr val="a8a8a8"/>
                </a:solidFill>
                <a:latin typeface="Arial"/>
                <a:cs typeface="Arial"/>
              </a:rPr>
              <a:t> </a:t>
            </a:r>
            <a:r>
              <a:rPr lang="en-US" altLang="zh-CN" sz="3950" dirty="0">
                <a:solidFill>
                  <a:srgbClr val="a8a8a8"/>
                </a:solidFill>
                <a:latin typeface="Arial"/>
                <a:ea typeface="Arial"/>
              </a:rPr>
              <a:t>Radiometry</a:t>
            </a:r>
            <a:r>
              <a:rPr lang="en-US" altLang="zh-CN" sz="3950" dirty="0">
                <a:solidFill>
                  <a:srgbClr val="000000"/>
                </a:solidFill>
                <a:latin typeface="Arial"/>
                <a:ea typeface="Arial"/>
              </a:rPr>
              <a:t>)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760"/>
              </a:lnSpc>
            </a:pPr>
            <a:endParaRPr lang="en-US" dirty="0" smtClean="0"/>
          </a:p>
          <a:p>
            <a:pPr marL="0" indent="3124200">
              <a:lnSpc>
                <a:spcPct val="100000"/>
              </a:lnSpc>
            </a:pPr>
            <a:r>
              <a:rPr lang="en-US" altLang="zh-CN" sz="1600" spc="25" dirty="0">
                <a:solidFill>
                  <a:srgbClr val="000000"/>
                </a:solidFill>
                <a:latin typeface="Arial"/>
                <a:ea typeface="Arial"/>
              </a:rPr>
              <a:t>http://www.cs.ucsb.edu/~li</a:t>
            </a:r>
            <a:r>
              <a:rPr lang="en-US" altLang="zh-CN" sz="1600" spc="20" dirty="0">
                <a:solidFill>
                  <a:srgbClr val="000000"/>
                </a:solidFill>
                <a:latin typeface="Arial"/>
                <a:ea typeface="Arial"/>
              </a:rPr>
              <a:t>ngqi/teaching/games101.html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Picture 126">
					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4120" y="2125980"/>
            <a:ext cx="579120" cy="579120"/>
          </a:xfrm>
          <a:prstGeom prst="rect">
            <a:avLst/>
          </a:prstGeom>
        </p:spPr>
      </p:pic>
      <p:pic>
        <p:nvPicPr>
          <p:cNvPr id="127" name="Picture 127">
					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019" y="7475220"/>
            <a:ext cx="579120" cy="579120"/>
          </a:xfrm>
          <a:prstGeom prst="rect">
            <a:avLst/>
          </a:prstGeom>
        </p:spPr>
      </p:pic>
      <p:sp>
        <p:nvSpPr>
          <p:cNvPr id="127" name="Freeform 127"> 
				</p:cNvPr>
          <p:cNvSpPr/>
          <p:nvPr/>
        </p:nvSpPr>
        <p:spPr>
          <a:xfrm>
            <a:off x="3714750" y="4972050"/>
            <a:ext cx="1327150" cy="1327150"/>
          </a:xfrm>
          <a:custGeom>
            <a:avLst/>
            <a:gdLst>
              <a:gd name="connsiteX0" fmla="*/ 1328996 w 1327150"/>
              <a:gd name="connsiteY0" fmla="*/ 24682 h 1327150"/>
              <a:gd name="connsiteX1" fmla="*/ 1328996 w 1327150"/>
              <a:gd name="connsiteY1" fmla="*/ 1333191 h 1327150"/>
              <a:gd name="connsiteX2" fmla="*/ 20488 w 1327150"/>
              <a:gd name="connsiteY2" fmla="*/ 1333191 h 1327150"/>
              <a:gd name="connsiteX3" fmla="*/ 20488 w 1327150"/>
              <a:gd name="connsiteY3" fmla="*/ 24682 h 1327150"/>
              <a:gd name="connsiteX4" fmla="*/ 1328996 w 1327150"/>
              <a:gd name="connsiteY4" fmla="*/ 24682 h 1327150"/>
              <a:gd name="connsiteX5" fmla="*/ 1328996 w 1327150"/>
              <a:gd name="connsiteY5" fmla="*/ 24682 h 1327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7150" h="1327150">
                <a:moveTo>
                  <a:pt x="1328996" y="24682"/>
                </a:moveTo>
                <a:cubicBezTo>
                  <a:pt x="1690330" y="386017"/>
                  <a:pt x="1690330" y="971856"/>
                  <a:pt x="1328996" y="1333191"/>
                </a:cubicBezTo>
                <a:cubicBezTo>
                  <a:pt x="967661" y="1694525"/>
                  <a:pt x="381822" y="1694525"/>
                  <a:pt x="20488" y="1333191"/>
                </a:cubicBezTo>
                <a:cubicBezTo>
                  <a:pt x="-340846" y="971856"/>
                  <a:pt x="-340846" y="386017"/>
                  <a:pt x="20488" y="24682"/>
                </a:cubicBezTo>
                <a:cubicBezTo>
                  <a:pt x="381822" y="-336651"/>
                  <a:pt x="967661" y="-336651"/>
                  <a:pt x="1328996" y="24682"/>
                </a:cubicBezTo>
                <a:lnTo>
                  <a:pt x="1328996" y="24682"/>
                </a:lnTo>
                <a:close/>
              </a:path>
            </a:pathLst>
          </a:custGeom>
          <a:solidFill>
            <a:srgbClr val="0000ff">
              <a:alpha val="0"/>
            </a:srgbClr>
          </a:solidFill>
          <a:ln w="38100">
            <a:solidFill>
              <a:srgbClr val="154d85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Freeform 128"> 
				</p:cNvPr>
          <p:cNvSpPr/>
          <p:nvPr/>
        </p:nvSpPr>
        <p:spPr>
          <a:xfrm>
            <a:off x="2178050" y="2508250"/>
            <a:ext cx="590550" cy="603250"/>
          </a:xfrm>
          <a:custGeom>
            <a:avLst/>
            <a:gdLst>
              <a:gd name="connsiteX0" fmla="*/ 602814 w 590550"/>
              <a:gd name="connsiteY0" fmla="*/ 29019 h 603250"/>
              <a:gd name="connsiteX1" fmla="*/ 602814 w 590550"/>
              <a:gd name="connsiteY1" fmla="*/ 609709 h 603250"/>
              <a:gd name="connsiteX2" fmla="*/ 22124 w 590550"/>
              <a:gd name="connsiteY2" fmla="*/ 609709 h 603250"/>
              <a:gd name="connsiteX3" fmla="*/ 22124 w 590550"/>
              <a:gd name="connsiteY3" fmla="*/ 29019 h 603250"/>
              <a:gd name="connsiteX4" fmla="*/ 602814 w 590550"/>
              <a:gd name="connsiteY4" fmla="*/ 29019 h 603250"/>
              <a:gd name="connsiteX5" fmla="*/ 602814 w 590550"/>
              <a:gd name="connsiteY5" fmla="*/ 29019 h 603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0550" h="603250">
                <a:moveTo>
                  <a:pt x="602814" y="29019"/>
                </a:moveTo>
                <a:cubicBezTo>
                  <a:pt x="763167" y="189372"/>
                  <a:pt x="763167" y="449356"/>
                  <a:pt x="602814" y="609709"/>
                </a:cubicBezTo>
                <a:cubicBezTo>
                  <a:pt x="442461" y="770063"/>
                  <a:pt x="182477" y="770063"/>
                  <a:pt x="22124" y="609709"/>
                </a:cubicBezTo>
                <a:cubicBezTo>
                  <a:pt x="-138228" y="449356"/>
                  <a:pt x="-138228" y="189372"/>
                  <a:pt x="22124" y="29019"/>
                </a:cubicBezTo>
                <a:cubicBezTo>
                  <a:pt x="182477" y="-131333"/>
                  <a:pt x="442461" y="-131333"/>
                  <a:pt x="602814" y="29019"/>
                </a:cubicBezTo>
                <a:lnTo>
                  <a:pt x="602814" y="29019"/>
                </a:lnTo>
                <a:close/>
              </a:path>
            </a:pathLst>
          </a:custGeom>
          <a:solidFill>
            <a:srgbClr val="0000ff">
              <a:alpha val="0"/>
            </a:srgbClr>
          </a:solidFill>
          <a:ln w="38100">
            <a:solidFill>
              <a:srgbClr val="154d85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Freeform 129"> 
				</p:cNvPr>
          <p:cNvSpPr/>
          <p:nvPr/>
        </p:nvSpPr>
        <p:spPr>
          <a:xfrm>
            <a:off x="450850" y="3498850"/>
            <a:ext cx="6864350" cy="1860550"/>
          </a:xfrm>
          <a:custGeom>
            <a:avLst/>
            <a:gdLst>
              <a:gd name="connsiteX0" fmla="*/ 31583 w 6864350"/>
              <a:gd name="connsiteY0" fmla="*/ 1871250 h 1860550"/>
              <a:gd name="connsiteX1" fmla="*/ 6856211 w 6864350"/>
              <a:gd name="connsiteY1" fmla="*/ 27557 h 1860550"/>
              <a:gd name="connsiteX2" fmla="*/ 6868472 w 6864350"/>
              <a:gd name="connsiteY2" fmla="*/ 24245 h 1860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864350" h="1860550">
                <a:moveTo>
                  <a:pt x="31583" y="1871250"/>
                </a:moveTo>
                <a:lnTo>
                  <a:pt x="6856211" y="27557"/>
                </a:lnTo>
                <a:lnTo>
                  <a:pt x="6868472" y="24245"/>
                </a:lnTo>
              </a:path>
            </a:pathLst>
          </a:custGeom>
          <a:ln w="25399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Freeform 130"> 
				</p:cNvPr>
          <p:cNvSpPr/>
          <p:nvPr/>
        </p:nvSpPr>
        <p:spPr>
          <a:xfrm>
            <a:off x="7232650" y="3448050"/>
            <a:ext cx="158750" cy="133350"/>
          </a:xfrm>
          <a:custGeom>
            <a:avLst/>
            <a:gdLst>
              <a:gd name="connsiteX0" fmla="*/ 60886 w 158750"/>
              <a:gd name="connsiteY0" fmla="*/ 145158 h 133350"/>
              <a:gd name="connsiteX1" fmla="*/ 162688 w 158750"/>
              <a:gd name="connsiteY1" fmla="*/ 54511 h 133350"/>
              <a:gd name="connsiteX2" fmla="*/ 29089 w 158750"/>
              <a:gd name="connsiteY2" fmla="*/ 27457 h 133350"/>
              <a:gd name="connsiteX3" fmla="*/ 74413 w 158750"/>
              <a:gd name="connsiteY3" fmla="*/ 78359 h 133350"/>
              <a:gd name="connsiteX4" fmla="*/ 60886 w 158750"/>
              <a:gd name="connsiteY4" fmla="*/ 145158 h 133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750" h="133350">
                <a:moveTo>
                  <a:pt x="60886" y="145158"/>
                </a:moveTo>
                <a:lnTo>
                  <a:pt x="162688" y="54511"/>
                </a:lnTo>
                <a:lnTo>
                  <a:pt x="29089" y="27457"/>
                </a:lnTo>
                <a:lnTo>
                  <a:pt x="74413" y="78359"/>
                </a:lnTo>
                <a:lnTo>
                  <a:pt x="60886" y="145158"/>
                </a:lnTo>
                <a:close/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Freeform 131"> 
				</p:cNvPr>
          <p:cNvSpPr/>
          <p:nvPr/>
        </p:nvSpPr>
        <p:spPr>
          <a:xfrm>
            <a:off x="5124450" y="3308350"/>
            <a:ext cx="781050" cy="768350"/>
          </a:xfrm>
          <a:custGeom>
            <a:avLst/>
            <a:gdLst>
              <a:gd name="connsiteX0" fmla="*/ 784556 w 781050"/>
              <a:gd name="connsiteY0" fmla="*/ 25953 h 768350"/>
              <a:gd name="connsiteX1" fmla="*/ 784556 w 781050"/>
              <a:gd name="connsiteY1" fmla="*/ 780817 h 768350"/>
              <a:gd name="connsiteX2" fmla="*/ 29693 w 781050"/>
              <a:gd name="connsiteY2" fmla="*/ 780817 h 768350"/>
              <a:gd name="connsiteX3" fmla="*/ 29693 w 781050"/>
              <a:gd name="connsiteY3" fmla="*/ 25953 h 768350"/>
              <a:gd name="connsiteX4" fmla="*/ 784556 w 781050"/>
              <a:gd name="connsiteY4" fmla="*/ 25953 h 768350"/>
              <a:gd name="connsiteX5" fmla="*/ 784556 w 781050"/>
              <a:gd name="connsiteY5" fmla="*/ 25953 h 768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81050" h="768350">
                <a:moveTo>
                  <a:pt x="784556" y="25953"/>
                </a:moveTo>
                <a:cubicBezTo>
                  <a:pt x="993006" y="234403"/>
                  <a:pt x="993006" y="572367"/>
                  <a:pt x="784556" y="780817"/>
                </a:cubicBezTo>
                <a:cubicBezTo>
                  <a:pt x="576106" y="989266"/>
                  <a:pt x="238142" y="989266"/>
                  <a:pt x="29693" y="780817"/>
                </a:cubicBezTo>
                <a:cubicBezTo>
                  <a:pt x="-178756" y="572367"/>
                  <a:pt x="-178756" y="234403"/>
                  <a:pt x="29693" y="25953"/>
                </a:cubicBezTo>
                <a:cubicBezTo>
                  <a:pt x="238142" y="-182495"/>
                  <a:pt x="576106" y="-182495"/>
                  <a:pt x="784556" y="25953"/>
                </a:cubicBezTo>
                <a:lnTo>
                  <a:pt x="784556" y="25953"/>
                </a:lnTo>
                <a:close/>
              </a:path>
            </a:pathLst>
          </a:custGeom>
          <a:solidFill>
            <a:srgbClr val="0000ff">
              <a:alpha val="0"/>
            </a:srgbClr>
          </a:solidFill>
          <a:ln w="38100">
            <a:solidFill>
              <a:srgbClr val="154d85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Freeform 132"> 
				</p:cNvPr>
          <p:cNvSpPr/>
          <p:nvPr/>
        </p:nvSpPr>
        <p:spPr>
          <a:xfrm>
            <a:off x="869950" y="2063750"/>
            <a:ext cx="44450" cy="6102350"/>
          </a:xfrm>
          <a:custGeom>
            <a:avLst/>
            <a:gdLst>
              <a:gd name="connsiteX0" fmla="*/ 19050 w 44450"/>
              <a:gd name="connsiteY0" fmla="*/ 19050 h 6102350"/>
              <a:gd name="connsiteX1" fmla="*/ 19050 w 44450"/>
              <a:gd name="connsiteY1" fmla="*/ 6108833 h 6102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4450" h="6102350">
                <a:moveTo>
                  <a:pt x="19050" y="19050"/>
                </a:moveTo>
                <a:lnTo>
                  <a:pt x="19050" y="6108833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Freeform 133"> 
				</p:cNvPr>
          <p:cNvSpPr/>
          <p:nvPr/>
        </p:nvSpPr>
        <p:spPr>
          <a:xfrm>
            <a:off x="7435850" y="2063750"/>
            <a:ext cx="44450" cy="6102350"/>
          </a:xfrm>
          <a:custGeom>
            <a:avLst/>
            <a:gdLst>
              <a:gd name="connsiteX0" fmla="*/ 28380 w 44450"/>
              <a:gd name="connsiteY0" fmla="*/ 19050 h 6102350"/>
              <a:gd name="connsiteX1" fmla="*/ 28380 w 44450"/>
              <a:gd name="connsiteY1" fmla="*/ 6108833 h 6102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4450" h="6102350">
                <a:moveTo>
                  <a:pt x="28380" y="19050"/>
                </a:moveTo>
                <a:lnTo>
                  <a:pt x="28380" y="6108833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Freeform 134"> 
				</p:cNvPr>
          <p:cNvSpPr/>
          <p:nvPr/>
        </p:nvSpPr>
        <p:spPr>
          <a:xfrm>
            <a:off x="857250" y="2076450"/>
            <a:ext cx="6610350" cy="44450"/>
          </a:xfrm>
          <a:custGeom>
            <a:avLst/>
            <a:gdLst>
              <a:gd name="connsiteX0" fmla="*/ 19050 w 6610350"/>
              <a:gd name="connsiteY0" fmla="*/ 19050 h 44450"/>
              <a:gd name="connsiteX1" fmla="*/ 6619680 w 6610350"/>
              <a:gd name="connsiteY1" fmla="*/ 19050 h 44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610350" h="44450">
                <a:moveTo>
                  <a:pt x="19050" y="19050"/>
                </a:moveTo>
                <a:lnTo>
                  <a:pt x="6619680" y="19050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Freeform 135"> 
				</p:cNvPr>
          <p:cNvSpPr/>
          <p:nvPr/>
        </p:nvSpPr>
        <p:spPr>
          <a:xfrm>
            <a:off x="857250" y="8134350"/>
            <a:ext cx="6610350" cy="44450"/>
          </a:xfrm>
          <a:custGeom>
            <a:avLst/>
            <a:gdLst>
              <a:gd name="connsiteX0" fmla="*/ 19050 w 6610350"/>
              <a:gd name="connsiteY0" fmla="*/ 25533 h 44450"/>
              <a:gd name="connsiteX1" fmla="*/ 6619680 w 6610350"/>
              <a:gd name="connsiteY1" fmla="*/ 25533 h 44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610350" h="44450">
                <a:moveTo>
                  <a:pt x="19050" y="25533"/>
                </a:moveTo>
                <a:lnTo>
                  <a:pt x="6619680" y="25533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TextBox 136"/>
          <p:cNvSpPr txBox="1"/>
          <p:nvPr/>
        </p:nvSpPr>
        <p:spPr>
          <a:xfrm>
            <a:off x="673100" y="444500"/>
            <a:ext cx="4641675" cy="83210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13750"/>
              </a:lnSpc>
            </a:pPr>
            <a:r>
              <a:rPr lang="en-US" altLang="zh-CN" sz="4800" spc="170" dirty="0">
                <a:solidFill>
                  <a:srgbClr val="000000"/>
                </a:solidFill>
                <a:latin typeface="Times New Roman"/>
                <a:ea typeface="Times New Roman"/>
              </a:rPr>
              <a:t>Grid</a:t>
            </a:r>
            <a:r>
              <a:rPr lang="en-US" altLang="zh-CN" sz="4800" spc="16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800" spc="160" dirty="0">
                <a:solidFill>
                  <a:srgbClr val="000000"/>
                </a:solidFill>
                <a:latin typeface="Times New Roman"/>
                <a:ea typeface="Times New Roman"/>
              </a:rPr>
              <a:t>Resolution?</a:t>
            </a:r>
          </a:p>
        </p:txBody>
      </p:sp>
      <p:sp>
        <p:nvSpPr>
          <p:cNvPr id="137" name="TextBox 137"/>
          <p:cNvSpPr txBox="1"/>
          <p:nvPr/>
        </p:nvSpPr>
        <p:spPr>
          <a:xfrm>
            <a:off x="241300" y="9327998"/>
            <a:ext cx="1070346" cy="2438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600" spc="-20" dirty="0">
                <a:solidFill>
                  <a:srgbClr val="000000"/>
                </a:solidFill>
                <a:latin typeface="Arial"/>
                <a:ea typeface="Arial"/>
              </a:rPr>
              <a:t>GAM</a:t>
            </a:r>
            <a:r>
              <a:rPr lang="en-US" altLang="zh-CN" sz="1600" spc="-15" dirty="0">
                <a:solidFill>
                  <a:srgbClr val="000000"/>
                </a:solidFill>
                <a:latin typeface="Arial"/>
                <a:ea typeface="Arial"/>
              </a:rPr>
              <a:t>ES101</a:t>
            </a:r>
          </a:p>
        </p:txBody>
      </p:sp>
      <p:sp>
        <p:nvSpPr>
          <p:cNvPr id="138" name="TextBox 138"/>
          <p:cNvSpPr txBox="1"/>
          <p:nvPr/>
        </p:nvSpPr>
        <p:spPr>
          <a:xfrm>
            <a:off x="6375400" y="9313774"/>
            <a:ext cx="238648" cy="2438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600" spc="-10" dirty="0">
                <a:solidFill>
                  <a:srgbClr val="000000"/>
                </a:solidFill>
                <a:latin typeface="Arial"/>
                <a:ea typeface="Arial"/>
              </a:rPr>
              <a:t>10</a:t>
            </a:r>
          </a:p>
        </p:txBody>
      </p:sp>
      <p:sp>
        <p:nvSpPr>
          <p:cNvPr id="139" name="TextBox 139"/>
          <p:cNvSpPr txBox="1"/>
          <p:nvPr/>
        </p:nvSpPr>
        <p:spPr>
          <a:xfrm>
            <a:off x="8178800" y="1955800"/>
            <a:ext cx="4618890" cy="76177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13750"/>
              </a:lnSpc>
            </a:pPr>
            <a:r>
              <a:rPr lang="en-US" altLang="zh-CN" sz="3400" spc="209" dirty="0">
                <a:solidFill>
                  <a:srgbClr val="000000"/>
                </a:solidFill>
                <a:latin typeface="Times New Roman"/>
                <a:ea typeface="Times New Roman"/>
              </a:rPr>
              <a:t>One</a:t>
            </a:r>
            <a:r>
              <a:rPr lang="en-US" altLang="zh-CN" sz="3400" spc="1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39" dirty="0">
                <a:solidFill>
                  <a:srgbClr val="000000"/>
                </a:solidFill>
                <a:latin typeface="Times New Roman"/>
                <a:ea typeface="Times New Roman"/>
              </a:rPr>
              <a:t>cell</a:t>
            </a:r>
          </a:p>
          <a:p>
            <a:pPr>
              <a:lnSpc>
                <a:spcPts val="805"/>
              </a:lnSpc>
            </a:pPr>
            <a:endParaRPr lang="en-US" dirty="0" smtClean="0"/>
          </a:p>
          <a:p>
            <a:pPr marL="0" indent="381000">
              <a:lnSpc>
                <a:spcPct val="113750"/>
              </a:lnSpc>
            </a:pPr>
            <a:r>
              <a:rPr lang="en-US" altLang="zh-CN" sz="4250" spc="290" dirty="0">
                <a:solidFill>
                  <a:srgbClr val="000000"/>
                </a:solidFill>
                <a:latin typeface="Times New Roman"/>
                <a:ea typeface="Times New Roman"/>
              </a:rPr>
              <a:t>•</a:t>
            </a:r>
            <a:r>
              <a:rPr lang="en-US" altLang="zh-CN" sz="4250" spc="20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405" dirty="0">
                <a:solidFill>
                  <a:srgbClr val="000000"/>
                </a:solidFill>
                <a:latin typeface="Times New Roman"/>
                <a:ea typeface="Times New Roman"/>
              </a:rPr>
              <a:t>No</a:t>
            </a:r>
            <a:r>
              <a:rPr lang="en-US" altLang="zh-CN" sz="3400" spc="17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309" dirty="0">
                <a:solidFill>
                  <a:srgbClr val="000000"/>
                </a:solidFill>
                <a:latin typeface="Times New Roman"/>
                <a:ea typeface="Times New Roman"/>
              </a:rPr>
              <a:t>speedup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810"/>
              </a:lnSpc>
            </a:pPr>
            <a:endParaRPr lang="en-US" dirty="0" smtClean="0"/>
          </a:p>
          <a:p>
            <a:pPr marL="0" indent="1892665">
              <a:lnSpc>
                <a:spcPct val="100000"/>
              </a:lnSpc>
            </a:pPr>
            <a:r>
              <a:rPr lang="en-US" altLang="zh-CN" sz="1600" dirty="0">
                <a:solidFill>
                  <a:srgbClr val="000000"/>
                </a:solidFill>
                <a:latin typeface="Arial"/>
                <a:ea typeface="Arial"/>
              </a:rPr>
              <a:t>Lingqi</a:t>
            </a:r>
            <a:r>
              <a:rPr lang="en-US" altLang="zh-CN" sz="1600" spc="-4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Arial"/>
              </a:rPr>
              <a:t>Yan,</a:t>
            </a:r>
            <a:r>
              <a:rPr lang="en-US" altLang="zh-CN" sz="1600" spc="-4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Arial"/>
              </a:rPr>
              <a:t>UC</a:t>
            </a:r>
            <a:r>
              <a:rPr lang="en-US" altLang="zh-CN" sz="1600" spc="-4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Arial"/>
              </a:rPr>
              <a:t>Santa</a:t>
            </a:r>
            <a:r>
              <a:rPr lang="en-US" altLang="zh-CN" sz="1600" spc="-4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Arial"/>
              </a:rPr>
              <a:t>Barbara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Freeform 140"> 
				</p:cNvPr>
          <p:cNvSpPr/>
          <p:nvPr/>
        </p:nvSpPr>
        <p:spPr>
          <a:xfrm>
            <a:off x="6140450" y="3600450"/>
            <a:ext cx="336550" cy="311150"/>
          </a:xfrm>
          <a:custGeom>
            <a:avLst/>
            <a:gdLst>
              <a:gd name="connsiteX0" fmla="*/ 8733 w 336550"/>
              <a:gd name="connsiteY0" fmla="*/ 11145 h 311150"/>
              <a:gd name="connsiteX1" fmla="*/ 337496 w 336550"/>
              <a:gd name="connsiteY1" fmla="*/ 11145 h 311150"/>
              <a:gd name="connsiteX2" fmla="*/ 337496 w 336550"/>
              <a:gd name="connsiteY2" fmla="*/ 314364 h 311150"/>
              <a:gd name="connsiteX3" fmla="*/ 8733 w 336550"/>
              <a:gd name="connsiteY3" fmla="*/ 314364 h 311150"/>
              <a:gd name="connsiteX4" fmla="*/ 8733 w 336550"/>
              <a:gd name="connsiteY4" fmla="*/ 11145 h 311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6550" h="311150">
                <a:moveTo>
                  <a:pt x="8733" y="11145"/>
                </a:moveTo>
                <a:lnTo>
                  <a:pt x="337496" y="11145"/>
                </a:lnTo>
                <a:lnTo>
                  <a:pt x="337496" y="314364"/>
                </a:lnTo>
                <a:lnTo>
                  <a:pt x="8733" y="314364"/>
                </a:lnTo>
                <a:lnTo>
                  <a:pt x="8733" y="11145"/>
                </a:lnTo>
                <a:close/>
              </a:path>
            </a:pathLst>
          </a:custGeom>
          <a:solidFill>
            <a:srgbClr val="50a6f8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Freeform 141"> 
				</p:cNvPr>
          <p:cNvSpPr/>
          <p:nvPr/>
        </p:nvSpPr>
        <p:spPr>
          <a:xfrm>
            <a:off x="6470650" y="3600450"/>
            <a:ext cx="323850" cy="311150"/>
          </a:xfrm>
          <a:custGeom>
            <a:avLst/>
            <a:gdLst>
              <a:gd name="connsiteX0" fmla="*/ 7296 w 323850"/>
              <a:gd name="connsiteY0" fmla="*/ 11145 h 311150"/>
              <a:gd name="connsiteX1" fmla="*/ 336057 w 323850"/>
              <a:gd name="connsiteY1" fmla="*/ 11145 h 311150"/>
              <a:gd name="connsiteX2" fmla="*/ 336057 w 323850"/>
              <a:gd name="connsiteY2" fmla="*/ 314364 h 311150"/>
              <a:gd name="connsiteX3" fmla="*/ 7296 w 323850"/>
              <a:gd name="connsiteY3" fmla="*/ 314364 h 311150"/>
              <a:gd name="connsiteX4" fmla="*/ 7296 w 323850"/>
              <a:gd name="connsiteY4" fmla="*/ 11145 h 311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3850" h="311150">
                <a:moveTo>
                  <a:pt x="7296" y="11145"/>
                </a:moveTo>
                <a:lnTo>
                  <a:pt x="336057" y="11145"/>
                </a:lnTo>
                <a:lnTo>
                  <a:pt x="336057" y="314364"/>
                </a:lnTo>
                <a:lnTo>
                  <a:pt x="7296" y="314364"/>
                </a:lnTo>
                <a:lnTo>
                  <a:pt x="7296" y="11145"/>
                </a:lnTo>
                <a:close/>
              </a:path>
            </a:pathLst>
          </a:custGeom>
          <a:solidFill>
            <a:srgbClr val="50a6f8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Freeform 142"> 
				</p:cNvPr>
          <p:cNvSpPr/>
          <p:nvPr/>
        </p:nvSpPr>
        <p:spPr>
          <a:xfrm>
            <a:off x="6788150" y="3600450"/>
            <a:ext cx="336550" cy="311150"/>
          </a:xfrm>
          <a:custGeom>
            <a:avLst/>
            <a:gdLst>
              <a:gd name="connsiteX0" fmla="*/ 18557 w 336550"/>
              <a:gd name="connsiteY0" fmla="*/ 11145 h 311150"/>
              <a:gd name="connsiteX1" fmla="*/ 347318 w 336550"/>
              <a:gd name="connsiteY1" fmla="*/ 11145 h 311150"/>
              <a:gd name="connsiteX2" fmla="*/ 347318 w 336550"/>
              <a:gd name="connsiteY2" fmla="*/ 314364 h 311150"/>
              <a:gd name="connsiteX3" fmla="*/ 18557 w 336550"/>
              <a:gd name="connsiteY3" fmla="*/ 314364 h 311150"/>
              <a:gd name="connsiteX4" fmla="*/ 18557 w 336550"/>
              <a:gd name="connsiteY4" fmla="*/ 11145 h 311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6550" h="311150">
                <a:moveTo>
                  <a:pt x="18557" y="11145"/>
                </a:moveTo>
                <a:lnTo>
                  <a:pt x="347318" y="11145"/>
                </a:lnTo>
                <a:lnTo>
                  <a:pt x="347318" y="314364"/>
                </a:lnTo>
                <a:lnTo>
                  <a:pt x="18557" y="314364"/>
                </a:lnTo>
                <a:lnTo>
                  <a:pt x="18557" y="11145"/>
                </a:lnTo>
                <a:close/>
              </a:path>
            </a:pathLst>
          </a:custGeom>
          <a:solidFill>
            <a:srgbClr val="50a6f8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Freeform 143"> 
				</p:cNvPr>
          <p:cNvSpPr/>
          <p:nvPr/>
        </p:nvSpPr>
        <p:spPr>
          <a:xfrm>
            <a:off x="7118350" y="3600450"/>
            <a:ext cx="336550" cy="311150"/>
          </a:xfrm>
          <a:custGeom>
            <a:avLst/>
            <a:gdLst>
              <a:gd name="connsiteX0" fmla="*/ 17118 w 336550"/>
              <a:gd name="connsiteY0" fmla="*/ 11145 h 311150"/>
              <a:gd name="connsiteX1" fmla="*/ 345880 w 336550"/>
              <a:gd name="connsiteY1" fmla="*/ 11145 h 311150"/>
              <a:gd name="connsiteX2" fmla="*/ 345880 w 336550"/>
              <a:gd name="connsiteY2" fmla="*/ 314364 h 311150"/>
              <a:gd name="connsiteX3" fmla="*/ 17118 w 336550"/>
              <a:gd name="connsiteY3" fmla="*/ 314364 h 311150"/>
              <a:gd name="connsiteX4" fmla="*/ 17118 w 336550"/>
              <a:gd name="connsiteY4" fmla="*/ 11145 h 311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6550" h="311150">
                <a:moveTo>
                  <a:pt x="17118" y="11145"/>
                </a:moveTo>
                <a:lnTo>
                  <a:pt x="345880" y="11145"/>
                </a:lnTo>
                <a:lnTo>
                  <a:pt x="345880" y="314364"/>
                </a:lnTo>
                <a:lnTo>
                  <a:pt x="17118" y="314364"/>
                </a:lnTo>
                <a:lnTo>
                  <a:pt x="17118" y="11145"/>
                </a:lnTo>
                <a:close/>
              </a:path>
            </a:pathLst>
          </a:custGeom>
          <a:solidFill>
            <a:srgbClr val="50a6f8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Freeform 144"> 
				</p:cNvPr>
          <p:cNvSpPr/>
          <p:nvPr/>
        </p:nvSpPr>
        <p:spPr>
          <a:xfrm>
            <a:off x="5149850" y="3905250"/>
            <a:ext cx="336550" cy="311150"/>
          </a:xfrm>
          <a:custGeom>
            <a:avLst/>
            <a:gdLst>
              <a:gd name="connsiteX0" fmla="*/ 13049 w 336550"/>
              <a:gd name="connsiteY0" fmla="*/ 9564 h 311150"/>
              <a:gd name="connsiteX1" fmla="*/ 341811 w 336550"/>
              <a:gd name="connsiteY1" fmla="*/ 9564 h 311150"/>
              <a:gd name="connsiteX2" fmla="*/ 341811 w 336550"/>
              <a:gd name="connsiteY2" fmla="*/ 312784 h 311150"/>
              <a:gd name="connsiteX3" fmla="*/ 13049 w 336550"/>
              <a:gd name="connsiteY3" fmla="*/ 312784 h 311150"/>
              <a:gd name="connsiteX4" fmla="*/ 13049 w 336550"/>
              <a:gd name="connsiteY4" fmla="*/ 9564 h 311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6550" h="311150">
                <a:moveTo>
                  <a:pt x="13049" y="9564"/>
                </a:moveTo>
                <a:lnTo>
                  <a:pt x="341811" y="9564"/>
                </a:lnTo>
                <a:lnTo>
                  <a:pt x="341811" y="312784"/>
                </a:lnTo>
                <a:lnTo>
                  <a:pt x="13049" y="312784"/>
                </a:lnTo>
                <a:lnTo>
                  <a:pt x="13049" y="9564"/>
                </a:lnTo>
                <a:close/>
              </a:path>
            </a:pathLst>
          </a:custGeom>
          <a:solidFill>
            <a:srgbClr val="50a6f8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Freeform 145"> 
				</p:cNvPr>
          <p:cNvSpPr/>
          <p:nvPr/>
        </p:nvSpPr>
        <p:spPr>
          <a:xfrm>
            <a:off x="5480050" y="3905250"/>
            <a:ext cx="336550" cy="311150"/>
          </a:xfrm>
          <a:custGeom>
            <a:avLst/>
            <a:gdLst>
              <a:gd name="connsiteX0" fmla="*/ 11611 w 336550"/>
              <a:gd name="connsiteY0" fmla="*/ 9564 h 311150"/>
              <a:gd name="connsiteX1" fmla="*/ 340372 w 336550"/>
              <a:gd name="connsiteY1" fmla="*/ 9564 h 311150"/>
              <a:gd name="connsiteX2" fmla="*/ 340372 w 336550"/>
              <a:gd name="connsiteY2" fmla="*/ 312784 h 311150"/>
              <a:gd name="connsiteX3" fmla="*/ 11611 w 336550"/>
              <a:gd name="connsiteY3" fmla="*/ 312784 h 311150"/>
              <a:gd name="connsiteX4" fmla="*/ 11611 w 336550"/>
              <a:gd name="connsiteY4" fmla="*/ 9564 h 311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6550" h="311150">
                <a:moveTo>
                  <a:pt x="11611" y="9564"/>
                </a:moveTo>
                <a:lnTo>
                  <a:pt x="340372" y="9564"/>
                </a:lnTo>
                <a:lnTo>
                  <a:pt x="340372" y="312784"/>
                </a:lnTo>
                <a:lnTo>
                  <a:pt x="11611" y="312784"/>
                </a:lnTo>
                <a:lnTo>
                  <a:pt x="11611" y="9564"/>
                </a:lnTo>
                <a:close/>
              </a:path>
            </a:pathLst>
          </a:custGeom>
          <a:solidFill>
            <a:srgbClr val="50a6f8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Freeform 146"> 
				</p:cNvPr>
          <p:cNvSpPr/>
          <p:nvPr/>
        </p:nvSpPr>
        <p:spPr>
          <a:xfrm>
            <a:off x="5810250" y="3905250"/>
            <a:ext cx="336550" cy="311150"/>
          </a:xfrm>
          <a:custGeom>
            <a:avLst/>
            <a:gdLst>
              <a:gd name="connsiteX0" fmla="*/ 10172 w 336550"/>
              <a:gd name="connsiteY0" fmla="*/ 9564 h 311150"/>
              <a:gd name="connsiteX1" fmla="*/ 338933 w 336550"/>
              <a:gd name="connsiteY1" fmla="*/ 9564 h 311150"/>
              <a:gd name="connsiteX2" fmla="*/ 338933 w 336550"/>
              <a:gd name="connsiteY2" fmla="*/ 312784 h 311150"/>
              <a:gd name="connsiteX3" fmla="*/ 10172 w 336550"/>
              <a:gd name="connsiteY3" fmla="*/ 312784 h 311150"/>
              <a:gd name="connsiteX4" fmla="*/ 10172 w 336550"/>
              <a:gd name="connsiteY4" fmla="*/ 9564 h 311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6550" h="311150">
                <a:moveTo>
                  <a:pt x="10172" y="9564"/>
                </a:moveTo>
                <a:lnTo>
                  <a:pt x="338933" y="9564"/>
                </a:lnTo>
                <a:lnTo>
                  <a:pt x="338933" y="312784"/>
                </a:lnTo>
                <a:lnTo>
                  <a:pt x="10172" y="312784"/>
                </a:lnTo>
                <a:lnTo>
                  <a:pt x="10172" y="9564"/>
                </a:lnTo>
                <a:close/>
              </a:path>
            </a:pathLst>
          </a:custGeom>
          <a:solidFill>
            <a:srgbClr val="50a6f8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Freeform 147"> 
				</p:cNvPr>
          <p:cNvSpPr/>
          <p:nvPr/>
        </p:nvSpPr>
        <p:spPr>
          <a:xfrm>
            <a:off x="6140450" y="3905250"/>
            <a:ext cx="336550" cy="311150"/>
          </a:xfrm>
          <a:custGeom>
            <a:avLst/>
            <a:gdLst>
              <a:gd name="connsiteX0" fmla="*/ 8733 w 336550"/>
              <a:gd name="connsiteY0" fmla="*/ 9564 h 311150"/>
              <a:gd name="connsiteX1" fmla="*/ 337496 w 336550"/>
              <a:gd name="connsiteY1" fmla="*/ 9564 h 311150"/>
              <a:gd name="connsiteX2" fmla="*/ 337496 w 336550"/>
              <a:gd name="connsiteY2" fmla="*/ 312784 h 311150"/>
              <a:gd name="connsiteX3" fmla="*/ 8733 w 336550"/>
              <a:gd name="connsiteY3" fmla="*/ 312784 h 311150"/>
              <a:gd name="connsiteX4" fmla="*/ 8733 w 336550"/>
              <a:gd name="connsiteY4" fmla="*/ 9564 h 311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6550" h="311150">
                <a:moveTo>
                  <a:pt x="8733" y="9564"/>
                </a:moveTo>
                <a:lnTo>
                  <a:pt x="337496" y="9564"/>
                </a:lnTo>
                <a:lnTo>
                  <a:pt x="337496" y="312784"/>
                </a:lnTo>
                <a:lnTo>
                  <a:pt x="8733" y="312784"/>
                </a:lnTo>
                <a:lnTo>
                  <a:pt x="8733" y="9564"/>
                </a:lnTo>
                <a:close/>
              </a:path>
            </a:pathLst>
          </a:custGeom>
          <a:solidFill>
            <a:srgbClr val="50a6f8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Freeform 148"> 
				</p:cNvPr>
          <p:cNvSpPr/>
          <p:nvPr/>
        </p:nvSpPr>
        <p:spPr>
          <a:xfrm>
            <a:off x="3829050" y="4210050"/>
            <a:ext cx="336550" cy="311150"/>
          </a:xfrm>
          <a:custGeom>
            <a:avLst/>
            <a:gdLst>
              <a:gd name="connsiteX0" fmla="*/ 18803 w 336550"/>
              <a:gd name="connsiteY0" fmla="*/ 7984 h 311150"/>
              <a:gd name="connsiteX1" fmla="*/ 347564 w 336550"/>
              <a:gd name="connsiteY1" fmla="*/ 7984 h 311150"/>
              <a:gd name="connsiteX2" fmla="*/ 347564 w 336550"/>
              <a:gd name="connsiteY2" fmla="*/ 311203 h 311150"/>
              <a:gd name="connsiteX3" fmla="*/ 18803 w 336550"/>
              <a:gd name="connsiteY3" fmla="*/ 311203 h 311150"/>
              <a:gd name="connsiteX4" fmla="*/ 18803 w 336550"/>
              <a:gd name="connsiteY4" fmla="*/ 7984 h 311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6550" h="311150">
                <a:moveTo>
                  <a:pt x="18803" y="7984"/>
                </a:moveTo>
                <a:lnTo>
                  <a:pt x="347564" y="7984"/>
                </a:lnTo>
                <a:lnTo>
                  <a:pt x="347564" y="311203"/>
                </a:lnTo>
                <a:lnTo>
                  <a:pt x="18803" y="311203"/>
                </a:lnTo>
                <a:lnTo>
                  <a:pt x="18803" y="7984"/>
                </a:lnTo>
                <a:close/>
              </a:path>
            </a:pathLst>
          </a:custGeom>
          <a:solidFill>
            <a:srgbClr val="50a6f8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Freeform 149"> 
				</p:cNvPr>
          <p:cNvSpPr/>
          <p:nvPr/>
        </p:nvSpPr>
        <p:spPr>
          <a:xfrm>
            <a:off x="4159250" y="4210050"/>
            <a:ext cx="336550" cy="311150"/>
          </a:xfrm>
          <a:custGeom>
            <a:avLst/>
            <a:gdLst>
              <a:gd name="connsiteX0" fmla="*/ 17364 w 336550"/>
              <a:gd name="connsiteY0" fmla="*/ 7984 h 311150"/>
              <a:gd name="connsiteX1" fmla="*/ 346126 w 336550"/>
              <a:gd name="connsiteY1" fmla="*/ 7984 h 311150"/>
              <a:gd name="connsiteX2" fmla="*/ 346126 w 336550"/>
              <a:gd name="connsiteY2" fmla="*/ 311203 h 311150"/>
              <a:gd name="connsiteX3" fmla="*/ 17364 w 336550"/>
              <a:gd name="connsiteY3" fmla="*/ 311203 h 311150"/>
              <a:gd name="connsiteX4" fmla="*/ 17364 w 336550"/>
              <a:gd name="connsiteY4" fmla="*/ 7984 h 311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6550" h="311150">
                <a:moveTo>
                  <a:pt x="17364" y="7984"/>
                </a:moveTo>
                <a:lnTo>
                  <a:pt x="346126" y="7984"/>
                </a:lnTo>
                <a:lnTo>
                  <a:pt x="346126" y="311203"/>
                </a:lnTo>
                <a:lnTo>
                  <a:pt x="17364" y="311203"/>
                </a:lnTo>
                <a:lnTo>
                  <a:pt x="17364" y="7984"/>
                </a:lnTo>
                <a:close/>
              </a:path>
            </a:pathLst>
          </a:custGeom>
          <a:solidFill>
            <a:srgbClr val="50a6f8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Freeform 150"> 
				</p:cNvPr>
          <p:cNvSpPr/>
          <p:nvPr/>
        </p:nvSpPr>
        <p:spPr>
          <a:xfrm>
            <a:off x="4489450" y="4210050"/>
            <a:ext cx="336550" cy="311150"/>
          </a:xfrm>
          <a:custGeom>
            <a:avLst/>
            <a:gdLst>
              <a:gd name="connsiteX0" fmla="*/ 15926 w 336550"/>
              <a:gd name="connsiteY0" fmla="*/ 7984 h 311150"/>
              <a:gd name="connsiteX1" fmla="*/ 344688 w 336550"/>
              <a:gd name="connsiteY1" fmla="*/ 7984 h 311150"/>
              <a:gd name="connsiteX2" fmla="*/ 344688 w 336550"/>
              <a:gd name="connsiteY2" fmla="*/ 311203 h 311150"/>
              <a:gd name="connsiteX3" fmla="*/ 15926 w 336550"/>
              <a:gd name="connsiteY3" fmla="*/ 311203 h 311150"/>
              <a:gd name="connsiteX4" fmla="*/ 15926 w 336550"/>
              <a:gd name="connsiteY4" fmla="*/ 7984 h 311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6550" h="311150">
                <a:moveTo>
                  <a:pt x="15926" y="7984"/>
                </a:moveTo>
                <a:lnTo>
                  <a:pt x="344688" y="7984"/>
                </a:lnTo>
                <a:lnTo>
                  <a:pt x="344688" y="311203"/>
                </a:lnTo>
                <a:lnTo>
                  <a:pt x="15926" y="311203"/>
                </a:lnTo>
                <a:lnTo>
                  <a:pt x="15926" y="7984"/>
                </a:lnTo>
                <a:close/>
              </a:path>
            </a:pathLst>
          </a:custGeom>
          <a:solidFill>
            <a:srgbClr val="50a6f8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Freeform 151"> 
				</p:cNvPr>
          <p:cNvSpPr/>
          <p:nvPr/>
        </p:nvSpPr>
        <p:spPr>
          <a:xfrm>
            <a:off x="4819650" y="4210050"/>
            <a:ext cx="336550" cy="311150"/>
          </a:xfrm>
          <a:custGeom>
            <a:avLst/>
            <a:gdLst>
              <a:gd name="connsiteX0" fmla="*/ 14488 w 336550"/>
              <a:gd name="connsiteY0" fmla="*/ 7984 h 311150"/>
              <a:gd name="connsiteX1" fmla="*/ 343249 w 336550"/>
              <a:gd name="connsiteY1" fmla="*/ 7984 h 311150"/>
              <a:gd name="connsiteX2" fmla="*/ 343249 w 336550"/>
              <a:gd name="connsiteY2" fmla="*/ 311203 h 311150"/>
              <a:gd name="connsiteX3" fmla="*/ 14488 w 336550"/>
              <a:gd name="connsiteY3" fmla="*/ 311203 h 311150"/>
              <a:gd name="connsiteX4" fmla="*/ 14488 w 336550"/>
              <a:gd name="connsiteY4" fmla="*/ 7984 h 311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6550" h="311150">
                <a:moveTo>
                  <a:pt x="14488" y="7984"/>
                </a:moveTo>
                <a:lnTo>
                  <a:pt x="343249" y="7984"/>
                </a:lnTo>
                <a:lnTo>
                  <a:pt x="343249" y="311203"/>
                </a:lnTo>
                <a:lnTo>
                  <a:pt x="14488" y="311203"/>
                </a:lnTo>
                <a:lnTo>
                  <a:pt x="14488" y="7984"/>
                </a:lnTo>
                <a:close/>
              </a:path>
            </a:pathLst>
          </a:custGeom>
          <a:solidFill>
            <a:srgbClr val="50a6f8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2" name="Freeform 152"> 
				</p:cNvPr>
          <p:cNvSpPr/>
          <p:nvPr/>
        </p:nvSpPr>
        <p:spPr>
          <a:xfrm>
            <a:off x="2520950" y="4514850"/>
            <a:ext cx="336550" cy="298450"/>
          </a:xfrm>
          <a:custGeom>
            <a:avLst/>
            <a:gdLst>
              <a:gd name="connsiteX0" fmla="*/ 11857 w 336550"/>
              <a:gd name="connsiteY0" fmla="*/ 6403 h 298450"/>
              <a:gd name="connsiteX1" fmla="*/ 340619 w 336550"/>
              <a:gd name="connsiteY1" fmla="*/ 6403 h 298450"/>
              <a:gd name="connsiteX2" fmla="*/ 340619 w 336550"/>
              <a:gd name="connsiteY2" fmla="*/ 309622 h 298450"/>
              <a:gd name="connsiteX3" fmla="*/ 11857 w 336550"/>
              <a:gd name="connsiteY3" fmla="*/ 309622 h 298450"/>
              <a:gd name="connsiteX4" fmla="*/ 11857 w 336550"/>
              <a:gd name="connsiteY4" fmla="*/ 6403 h 298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6550" h="298450">
                <a:moveTo>
                  <a:pt x="11857" y="6403"/>
                </a:moveTo>
                <a:lnTo>
                  <a:pt x="340619" y="6403"/>
                </a:lnTo>
                <a:lnTo>
                  <a:pt x="340619" y="309622"/>
                </a:lnTo>
                <a:lnTo>
                  <a:pt x="11857" y="309622"/>
                </a:lnTo>
                <a:lnTo>
                  <a:pt x="11857" y="6403"/>
                </a:lnTo>
                <a:close/>
              </a:path>
            </a:pathLst>
          </a:custGeom>
          <a:solidFill>
            <a:srgbClr val="50a6f8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3" name="Freeform 153"> 
				</p:cNvPr>
          <p:cNvSpPr/>
          <p:nvPr/>
        </p:nvSpPr>
        <p:spPr>
          <a:xfrm>
            <a:off x="2851150" y="4514850"/>
            <a:ext cx="336550" cy="298450"/>
          </a:xfrm>
          <a:custGeom>
            <a:avLst/>
            <a:gdLst>
              <a:gd name="connsiteX0" fmla="*/ 10419 w 336550"/>
              <a:gd name="connsiteY0" fmla="*/ 6403 h 298450"/>
              <a:gd name="connsiteX1" fmla="*/ 339180 w 336550"/>
              <a:gd name="connsiteY1" fmla="*/ 6403 h 298450"/>
              <a:gd name="connsiteX2" fmla="*/ 339180 w 336550"/>
              <a:gd name="connsiteY2" fmla="*/ 309622 h 298450"/>
              <a:gd name="connsiteX3" fmla="*/ 10419 w 336550"/>
              <a:gd name="connsiteY3" fmla="*/ 309622 h 298450"/>
              <a:gd name="connsiteX4" fmla="*/ 10419 w 336550"/>
              <a:gd name="connsiteY4" fmla="*/ 6403 h 298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6550" h="298450">
                <a:moveTo>
                  <a:pt x="10419" y="6403"/>
                </a:moveTo>
                <a:lnTo>
                  <a:pt x="339180" y="6403"/>
                </a:lnTo>
                <a:lnTo>
                  <a:pt x="339180" y="309622"/>
                </a:lnTo>
                <a:lnTo>
                  <a:pt x="10419" y="309622"/>
                </a:lnTo>
                <a:lnTo>
                  <a:pt x="10419" y="6403"/>
                </a:lnTo>
                <a:close/>
              </a:path>
            </a:pathLst>
          </a:custGeom>
          <a:solidFill>
            <a:srgbClr val="50a6f8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4" name="Freeform 154"> 
				</p:cNvPr>
          <p:cNvSpPr/>
          <p:nvPr/>
        </p:nvSpPr>
        <p:spPr>
          <a:xfrm>
            <a:off x="3181350" y="4514850"/>
            <a:ext cx="336550" cy="298450"/>
          </a:xfrm>
          <a:custGeom>
            <a:avLst/>
            <a:gdLst>
              <a:gd name="connsiteX0" fmla="*/ 8980 w 336550"/>
              <a:gd name="connsiteY0" fmla="*/ 6403 h 298450"/>
              <a:gd name="connsiteX1" fmla="*/ 337742 w 336550"/>
              <a:gd name="connsiteY1" fmla="*/ 6403 h 298450"/>
              <a:gd name="connsiteX2" fmla="*/ 337742 w 336550"/>
              <a:gd name="connsiteY2" fmla="*/ 309622 h 298450"/>
              <a:gd name="connsiteX3" fmla="*/ 8980 w 336550"/>
              <a:gd name="connsiteY3" fmla="*/ 309622 h 298450"/>
              <a:gd name="connsiteX4" fmla="*/ 8980 w 336550"/>
              <a:gd name="connsiteY4" fmla="*/ 6403 h 298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6550" h="298450">
                <a:moveTo>
                  <a:pt x="8980" y="6403"/>
                </a:moveTo>
                <a:lnTo>
                  <a:pt x="337742" y="6403"/>
                </a:lnTo>
                <a:lnTo>
                  <a:pt x="337742" y="309622"/>
                </a:lnTo>
                <a:lnTo>
                  <a:pt x="8980" y="309622"/>
                </a:lnTo>
                <a:lnTo>
                  <a:pt x="8980" y="6403"/>
                </a:lnTo>
                <a:close/>
              </a:path>
            </a:pathLst>
          </a:custGeom>
          <a:solidFill>
            <a:srgbClr val="50a6f8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Freeform 155"> 
				</p:cNvPr>
          <p:cNvSpPr/>
          <p:nvPr/>
        </p:nvSpPr>
        <p:spPr>
          <a:xfrm>
            <a:off x="3511550" y="4514850"/>
            <a:ext cx="323850" cy="298450"/>
          </a:xfrm>
          <a:custGeom>
            <a:avLst/>
            <a:gdLst>
              <a:gd name="connsiteX0" fmla="*/ 7542 w 323850"/>
              <a:gd name="connsiteY0" fmla="*/ 6403 h 298450"/>
              <a:gd name="connsiteX1" fmla="*/ 336303 w 323850"/>
              <a:gd name="connsiteY1" fmla="*/ 6403 h 298450"/>
              <a:gd name="connsiteX2" fmla="*/ 336303 w 323850"/>
              <a:gd name="connsiteY2" fmla="*/ 309622 h 298450"/>
              <a:gd name="connsiteX3" fmla="*/ 7542 w 323850"/>
              <a:gd name="connsiteY3" fmla="*/ 309622 h 298450"/>
              <a:gd name="connsiteX4" fmla="*/ 7542 w 323850"/>
              <a:gd name="connsiteY4" fmla="*/ 6403 h 298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3850" h="298450">
                <a:moveTo>
                  <a:pt x="7542" y="6403"/>
                </a:moveTo>
                <a:lnTo>
                  <a:pt x="336303" y="6403"/>
                </a:lnTo>
                <a:lnTo>
                  <a:pt x="336303" y="309622"/>
                </a:lnTo>
                <a:lnTo>
                  <a:pt x="7542" y="309622"/>
                </a:lnTo>
                <a:lnTo>
                  <a:pt x="7542" y="6403"/>
                </a:lnTo>
                <a:close/>
              </a:path>
            </a:pathLst>
          </a:custGeom>
          <a:solidFill>
            <a:srgbClr val="50a6f8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Freeform 156"> 
				</p:cNvPr>
          <p:cNvSpPr/>
          <p:nvPr/>
        </p:nvSpPr>
        <p:spPr>
          <a:xfrm>
            <a:off x="1200150" y="4806950"/>
            <a:ext cx="336550" cy="311150"/>
          </a:xfrm>
          <a:custGeom>
            <a:avLst/>
            <a:gdLst>
              <a:gd name="connsiteX0" fmla="*/ 17611 w 336550"/>
              <a:gd name="connsiteY0" fmla="*/ 17522 h 311150"/>
              <a:gd name="connsiteX1" fmla="*/ 346373 w 336550"/>
              <a:gd name="connsiteY1" fmla="*/ 17522 h 311150"/>
              <a:gd name="connsiteX2" fmla="*/ 346373 w 336550"/>
              <a:gd name="connsiteY2" fmla="*/ 320741 h 311150"/>
              <a:gd name="connsiteX3" fmla="*/ 17611 w 336550"/>
              <a:gd name="connsiteY3" fmla="*/ 320741 h 311150"/>
              <a:gd name="connsiteX4" fmla="*/ 17611 w 336550"/>
              <a:gd name="connsiteY4" fmla="*/ 17522 h 311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6550" h="311150">
                <a:moveTo>
                  <a:pt x="17611" y="17522"/>
                </a:moveTo>
                <a:lnTo>
                  <a:pt x="346373" y="17522"/>
                </a:lnTo>
                <a:lnTo>
                  <a:pt x="346373" y="320741"/>
                </a:lnTo>
                <a:lnTo>
                  <a:pt x="17611" y="320741"/>
                </a:lnTo>
                <a:lnTo>
                  <a:pt x="17611" y="17522"/>
                </a:lnTo>
                <a:close/>
              </a:path>
            </a:pathLst>
          </a:custGeom>
          <a:solidFill>
            <a:srgbClr val="50a6f8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Freeform 157"> 
				</p:cNvPr>
          <p:cNvSpPr/>
          <p:nvPr/>
        </p:nvSpPr>
        <p:spPr>
          <a:xfrm>
            <a:off x="1530350" y="4806950"/>
            <a:ext cx="336550" cy="311150"/>
          </a:xfrm>
          <a:custGeom>
            <a:avLst/>
            <a:gdLst>
              <a:gd name="connsiteX0" fmla="*/ 16173 w 336550"/>
              <a:gd name="connsiteY0" fmla="*/ 17522 h 311150"/>
              <a:gd name="connsiteX1" fmla="*/ 344934 w 336550"/>
              <a:gd name="connsiteY1" fmla="*/ 17522 h 311150"/>
              <a:gd name="connsiteX2" fmla="*/ 344934 w 336550"/>
              <a:gd name="connsiteY2" fmla="*/ 320741 h 311150"/>
              <a:gd name="connsiteX3" fmla="*/ 16173 w 336550"/>
              <a:gd name="connsiteY3" fmla="*/ 320741 h 311150"/>
              <a:gd name="connsiteX4" fmla="*/ 16173 w 336550"/>
              <a:gd name="connsiteY4" fmla="*/ 17522 h 311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6550" h="311150">
                <a:moveTo>
                  <a:pt x="16173" y="17522"/>
                </a:moveTo>
                <a:lnTo>
                  <a:pt x="344934" y="17522"/>
                </a:lnTo>
                <a:lnTo>
                  <a:pt x="344934" y="320741"/>
                </a:lnTo>
                <a:lnTo>
                  <a:pt x="16173" y="320741"/>
                </a:lnTo>
                <a:lnTo>
                  <a:pt x="16173" y="17522"/>
                </a:lnTo>
                <a:close/>
              </a:path>
            </a:pathLst>
          </a:custGeom>
          <a:solidFill>
            <a:srgbClr val="50a6f8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Freeform 158"> 
				</p:cNvPr>
          <p:cNvSpPr/>
          <p:nvPr/>
        </p:nvSpPr>
        <p:spPr>
          <a:xfrm>
            <a:off x="1860550" y="4806950"/>
            <a:ext cx="336550" cy="311150"/>
          </a:xfrm>
          <a:custGeom>
            <a:avLst/>
            <a:gdLst>
              <a:gd name="connsiteX0" fmla="*/ 14734 w 336550"/>
              <a:gd name="connsiteY0" fmla="*/ 17522 h 311150"/>
              <a:gd name="connsiteX1" fmla="*/ 343495 w 336550"/>
              <a:gd name="connsiteY1" fmla="*/ 17522 h 311150"/>
              <a:gd name="connsiteX2" fmla="*/ 343495 w 336550"/>
              <a:gd name="connsiteY2" fmla="*/ 320741 h 311150"/>
              <a:gd name="connsiteX3" fmla="*/ 14734 w 336550"/>
              <a:gd name="connsiteY3" fmla="*/ 320741 h 311150"/>
              <a:gd name="connsiteX4" fmla="*/ 14734 w 336550"/>
              <a:gd name="connsiteY4" fmla="*/ 17522 h 311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6550" h="311150">
                <a:moveTo>
                  <a:pt x="14734" y="17522"/>
                </a:moveTo>
                <a:lnTo>
                  <a:pt x="343495" y="17522"/>
                </a:lnTo>
                <a:lnTo>
                  <a:pt x="343495" y="320741"/>
                </a:lnTo>
                <a:lnTo>
                  <a:pt x="14734" y="320741"/>
                </a:lnTo>
                <a:lnTo>
                  <a:pt x="14734" y="17522"/>
                </a:lnTo>
                <a:close/>
              </a:path>
            </a:pathLst>
          </a:custGeom>
          <a:solidFill>
            <a:srgbClr val="50a6f8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Freeform 159"> 
				</p:cNvPr>
          <p:cNvSpPr/>
          <p:nvPr/>
        </p:nvSpPr>
        <p:spPr>
          <a:xfrm>
            <a:off x="2190750" y="4806950"/>
            <a:ext cx="336550" cy="311150"/>
          </a:xfrm>
          <a:custGeom>
            <a:avLst/>
            <a:gdLst>
              <a:gd name="connsiteX0" fmla="*/ 13295 w 336550"/>
              <a:gd name="connsiteY0" fmla="*/ 17522 h 311150"/>
              <a:gd name="connsiteX1" fmla="*/ 342057 w 336550"/>
              <a:gd name="connsiteY1" fmla="*/ 17522 h 311150"/>
              <a:gd name="connsiteX2" fmla="*/ 342057 w 336550"/>
              <a:gd name="connsiteY2" fmla="*/ 320741 h 311150"/>
              <a:gd name="connsiteX3" fmla="*/ 13295 w 336550"/>
              <a:gd name="connsiteY3" fmla="*/ 320741 h 311150"/>
              <a:gd name="connsiteX4" fmla="*/ 13295 w 336550"/>
              <a:gd name="connsiteY4" fmla="*/ 17522 h 311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6550" h="311150">
                <a:moveTo>
                  <a:pt x="13295" y="17522"/>
                </a:moveTo>
                <a:lnTo>
                  <a:pt x="342057" y="17522"/>
                </a:lnTo>
                <a:lnTo>
                  <a:pt x="342057" y="320741"/>
                </a:lnTo>
                <a:lnTo>
                  <a:pt x="13295" y="320741"/>
                </a:lnTo>
                <a:lnTo>
                  <a:pt x="13295" y="17522"/>
                </a:lnTo>
                <a:close/>
              </a:path>
            </a:pathLst>
          </a:custGeom>
          <a:solidFill>
            <a:srgbClr val="50a6f8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Freeform 160"> 
				</p:cNvPr>
          <p:cNvSpPr/>
          <p:nvPr/>
        </p:nvSpPr>
        <p:spPr>
          <a:xfrm>
            <a:off x="882650" y="5111750"/>
            <a:ext cx="323850" cy="311150"/>
          </a:xfrm>
          <a:custGeom>
            <a:avLst/>
            <a:gdLst>
              <a:gd name="connsiteX0" fmla="*/ 6350 w 323850"/>
              <a:gd name="connsiteY0" fmla="*/ 15941 h 311150"/>
              <a:gd name="connsiteX1" fmla="*/ 335111 w 323850"/>
              <a:gd name="connsiteY1" fmla="*/ 15941 h 311150"/>
              <a:gd name="connsiteX2" fmla="*/ 335111 w 323850"/>
              <a:gd name="connsiteY2" fmla="*/ 319161 h 311150"/>
              <a:gd name="connsiteX3" fmla="*/ 6350 w 323850"/>
              <a:gd name="connsiteY3" fmla="*/ 319161 h 311150"/>
              <a:gd name="connsiteX4" fmla="*/ 6350 w 323850"/>
              <a:gd name="connsiteY4" fmla="*/ 15941 h 311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3850" h="311150">
                <a:moveTo>
                  <a:pt x="6350" y="15941"/>
                </a:moveTo>
                <a:lnTo>
                  <a:pt x="335111" y="15941"/>
                </a:lnTo>
                <a:lnTo>
                  <a:pt x="335111" y="319161"/>
                </a:lnTo>
                <a:lnTo>
                  <a:pt x="6350" y="319161"/>
                </a:lnTo>
                <a:lnTo>
                  <a:pt x="6350" y="15941"/>
                </a:lnTo>
                <a:close/>
              </a:path>
            </a:pathLst>
          </a:custGeom>
          <a:solidFill>
            <a:srgbClr val="50a6f8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Freeform 161"> 
				</p:cNvPr>
          <p:cNvSpPr/>
          <p:nvPr/>
        </p:nvSpPr>
        <p:spPr>
          <a:xfrm>
            <a:off x="1200150" y="5111750"/>
            <a:ext cx="336550" cy="311150"/>
          </a:xfrm>
          <a:custGeom>
            <a:avLst/>
            <a:gdLst>
              <a:gd name="connsiteX0" fmla="*/ 17611 w 336550"/>
              <a:gd name="connsiteY0" fmla="*/ 15941 h 311150"/>
              <a:gd name="connsiteX1" fmla="*/ 346373 w 336550"/>
              <a:gd name="connsiteY1" fmla="*/ 15941 h 311150"/>
              <a:gd name="connsiteX2" fmla="*/ 346373 w 336550"/>
              <a:gd name="connsiteY2" fmla="*/ 319161 h 311150"/>
              <a:gd name="connsiteX3" fmla="*/ 17611 w 336550"/>
              <a:gd name="connsiteY3" fmla="*/ 319161 h 311150"/>
              <a:gd name="connsiteX4" fmla="*/ 17611 w 336550"/>
              <a:gd name="connsiteY4" fmla="*/ 15941 h 311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6550" h="311150">
                <a:moveTo>
                  <a:pt x="17611" y="15941"/>
                </a:moveTo>
                <a:lnTo>
                  <a:pt x="346373" y="15941"/>
                </a:lnTo>
                <a:lnTo>
                  <a:pt x="346373" y="319161"/>
                </a:lnTo>
                <a:lnTo>
                  <a:pt x="17611" y="319161"/>
                </a:lnTo>
                <a:lnTo>
                  <a:pt x="17611" y="15941"/>
                </a:lnTo>
                <a:close/>
              </a:path>
            </a:pathLst>
          </a:custGeom>
          <a:solidFill>
            <a:srgbClr val="50a6f8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Freeform 162"> 
				</p:cNvPr>
          <p:cNvSpPr/>
          <p:nvPr/>
        </p:nvSpPr>
        <p:spPr>
          <a:xfrm>
            <a:off x="1193800" y="2070100"/>
            <a:ext cx="38100" cy="6096000"/>
          </a:xfrm>
          <a:custGeom>
            <a:avLst/>
            <a:gdLst>
              <a:gd name="connsiteX0" fmla="*/ 23961 w 38100"/>
              <a:gd name="connsiteY0" fmla="*/ 12700 h 6096000"/>
              <a:gd name="connsiteX1" fmla="*/ 23961 w 38100"/>
              <a:gd name="connsiteY1" fmla="*/ 6102483 h 60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8100" h="6096000">
                <a:moveTo>
                  <a:pt x="23961" y="12700"/>
                </a:moveTo>
                <a:lnTo>
                  <a:pt x="23961" y="6102483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Freeform 163"> 
				</p:cNvPr>
          <p:cNvSpPr/>
          <p:nvPr/>
        </p:nvSpPr>
        <p:spPr>
          <a:xfrm>
            <a:off x="1524000" y="2070100"/>
            <a:ext cx="38100" cy="6096000"/>
          </a:xfrm>
          <a:custGeom>
            <a:avLst/>
            <a:gdLst>
              <a:gd name="connsiteX0" fmla="*/ 22523 w 38100"/>
              <a:gd name="connsiteY0" fmla="*/ 12700 h 6096000"/>
              <a:gd name="connsiteX1" fmla="*/ 22523 w 38100"/>
              <a:gd name="connsiteY1" fmla="*/ 6102483 h 60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8100" h="6096000">
                <a:moveTo>
                  <a:pt x="22523" y="12700"/>
                </a:moveTo>
                <a:lnTo>
                  <a:pt x="22523" y="6102483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Freeform 164"> 
				</p:cNvPr>
          <p:cNvSpPr/>
          <p:nvPr/>
        </p:nvSpPr>
        <p:spPr>
          <a:xfrm>
            <a:off x="1854200" y="2070100"/>
            <a:ext cx="38100" cy="6096000"/>
          </a:xfrm>
          <a:custGeom>
            <a:avLst/>
            <a:gdLst>
              <a:gd name="connsiteX0" fmla="*/ 21084 w 38100"/>
              <a:gd name="connsiteY0" fmla="*/ 12700 h 6096000"/>
              <a:gd name="connsiteX1" fmla="*/ 21084 w 38100"/>
              <a:gd name="connsiteY1" fmla="*/ 6102483 h 60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8100" h="6096000">
                <a:moveTo>
                  <a:pt x="21084" y="12700"/>
                </a:moveTo>
                <a:lnTo>
                  <a:pt x="21084" y="6102483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Freeform 165"> 
				</p:cNvPr>
          <p:cNvSpPr/>
          <p:nvPr/>
        </p:nvSpPr>
        <p:spPr>
          <a:xfrm>
            <a:off x="2184400" y="2070100"/>
            <a:ext cx="38100" cy="6096000"/>
          </a:xfrm>
          <a:custGeom>
            <a:avLst/>
            <a:gdLst>
              <a:gd name="connsiteX0" fmla="*/ 19645 w 38100"/>
              <a:gd name="connsiteY0" fmla="*/ 12700 h 6096000"/>
              <a:gd name="connsiteX1" fmla="*/ 19645 w 38100"/>
              <a:gd name="connsiteY1" fmla="*/ 6102483 h 60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8100" h="6096000">
                <a:moveTo>
                  <a:pt x="19645" y="12700"/>
                </a:moveTo>
                <a:lnTo>
                  <a:pt x="19645" y="6102483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Freeform 166"> 
				</p:cNvPr>
          <p:cNvSpPr/>
          <p:nvPr/>
        </p:nvSpPr>
        <p:spPr>
          <a:xfrm>
            <a:off x="2514600" y="2070100"/>
            <a:ext cx="38100" cy="6096000"/>
          </a:xfrm>
          <a:custGeom>
            <a:avLst/>
            <a:gdLst>
              <a:gd name="connsiteX0" fmla="*/ 18207 w 38100"/>
              <a:gd name="connsiteY0" fmla="*/ 12700 h 6096000"/>
              <a:gd name="connsiteX1" fmla="*/ 18207 w 38100"/>
              <a:gd name="connsiteY1" fmla="*/ 6102483 h 60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8100" h="6096000">
                <a:moveTo>
                  <a:pt x="18207" y="12700"/>
                </a:moveTo>
                <a:lnTo>
                  <a:pt x="18207" y="6102483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Freeform 167"> 
				</p:cNvPr>
          <p:cNvSpPr/>
          <p:nvPr/>
        </p:nvSpPr>
        <p:spPr>
          <a:xfrm>
            <a:off x="2844800" y="2070100"/>
            <a:ext cx="38100" cy="6096000"/>
          </a:xfrm>
          <a:custGeom>
            <a:avLst/>
            <a:gdLst>
              <a:gd name="connsiteX0" fmla="*/ 16769 w 38100"/>
              <a:gd name="connsiteY0" fmla="*/ 12700 h 6096000"/>
              <a:gd name="connsiteX1" fmla="*/ 16769 w 38100"/>
              <a:gd name="connsiteY1" fmla="*/ 6102483 h 60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8100" h="6096000">
                <a:moveTo>
                  <a:pt x="16769" y="12700"/>
                </a:moveTo>
                <a:lnTo>
                  <a:pt x="16769" y="6102483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Freeform 168"> 
				</p:cNvPr>
          <p:cNvSpPr/>
          <p:nvPr/>
        </p:nvSpPr>
        <p:spPr>
          <a:xfrm>
            <a:off x="3175000" y="2070100"/>
            <a:ext cx="38100" cy="6096000"/>
          </a:xfrm>
          <a:custGeom>
            <a:avLst/>
            <a:gdLst>
              <a:gd name="connsiteX0" fmla="*/ 15330 w 38100"/>
              <a:gd name="connsiteY0" fmla="*/ 12700 h 6096000"/>
              <a:gd name="connsiteX1" fmla="*/ 15330 w 38100"/>
              <a:gd name="connsiteY1" fmla="*/ 6102483 h 60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8100" h="6096000">
                <a:moveTo>
                  <a:pt x="15330" y="12700"/>
                </a:moveTo>
                <a:lnTo>
                  <a:pt x="15330" y="6102483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Freeform 169"> 
				</p:cNvPr>
          <p:cNvSpPr/>
          <p:nvPr/>
        </p:nvSpPr>
        <p:spPr>
          <a:xfrm>
            <a:off x="3505200" y="2070100"/>
            <a:ext cx="38100" cy="6096000"/>
          </a:xfrm>
          <a:custGeom>
            <a:avLst/>
            <a:gdLst>
              <a:gd name="connsiteX0" fmla="*/ 13892 w 38100"/>
              <a:gd name="connsiteY0" fmla="*/ 12700 h 6096000"/>
              <a:gd name="connsiteX1" fmla="*/ 13892 w 38100"/>
              <a:gd name="connsiteY1" fmla="*/ 6102483 h 60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8100" h="6096000">
                <a:moveTo>
                  <a:pt x="13892" y="12700"/>
                </a:moveTo>
                <a:lnTo>
                  <a:pt x="13892" y="6102483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0" name="Freeform 170"> 
				</p:cNvPr>
          <p:cNvSpPr/>
          <p:nvPr/>
        </p:nvSpPr>
        <p:spPr>
          <a:xfrm>
            <a:off x="3822700" y="2070100"/>
            <a:ext cx="38100" cy="6096000"/>
          </a:xfrm>
          <a:custGeom>
            <a:avLst/>
            <a:gdLst>
              <a:gd name="connsiteX0" fmla="*/ 25153 w 38100"/>
              <a:gd name="connsiteY0" fmla="*/ 12700 h 6096000"/>
              <a:gd name="connsiteX1" fmla="*/ 25153 w 38100"/>
              <a:gd name="connsiteY1" fmla="*/ 6102483 h 60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8100" h="6096000">
                <a:moveTo>
                  <a:pt x="25153" y="12700"/>
                </a:moveTo>
                <a:lnTo>
                  <a:pt x="25153" y="6102483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1" name="Freeform 171"> 
				</p:cNvPr>
          <p:cNvSpPr/>
          <p:nvPr/>
        </p:nvSpPr>
        <p:spPr>
          <a:xfrm>
            <a:off x="4152900" y="2070100"/>
            <a:ext cx="38100" cy="6096000"/>
          </a:xfrm>
          <a:custGeom>
            <a:avLst/>
            <a:gdLst>
              <a:gd name="connsiteX0" fmla="*/ 23714 w 38100"/>
              <a:gd name="connsiteY0" fmla="*/ 12700 h 6096000"/>
              <a:gd name="connsiteX1" fmla="*/ 23714 w 38100"/>
              <a:gd name="connsiteY1" fmla="*/ 6102483 h 60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8100" h="6096000">
                <a:moveTo>
                  <a:pt x="23714" y="12700"/>
                </a:moveTo>
                <a:lnTo>
                  <a:pt x="23714" y="6102483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2" name="Freeform 172"> 
				</p:cNvPr>
          <p:cNvSpPr/>
          <p:nvPr/>
        </p:nvSpPr>
        <p:spPr>
          <a:xfrm>
            <a:off x="4483100" y="2070100"/>
            <a:ext cx="38100" cy="6096000"/>
          </a:xfrm>
          <a:custGeom>
            <a:avLst/>
            <a:gdLst>
              <a:gd name="connsiteX0" fmla="*/ 22276 w 38100"/>
              <a:gd name="connsiteY0" fmla="*/ 12700 h 6096000"/>
              <a:gd name="connsiteX1" fmla="*/ 22276 w 38100"/>
              <a:gd name="connsiteY1" fmla="*/ 6102483 h 60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8100" h="6096000">
                <a:moveTo>
                  <a:pt x="22276" y="12700"/>
                </a:moveTo>
                <a:lnTo>
                  <a:pt x="22276" y="6102483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3" name="Freeform 173"> 
				</p:cNvPr>
          <p:cNvSpPr/>
          <p:nvPr/>
        </p:nvSpPr>
        <p:spPr>
          <a:xfrm>
            <a:off x="4813300" y="2070100"/>
            <a:ext cx="38100" cy="6096000"/>
          </a:xfrm>
          <a:custGeom>
            <a:avLst/>
            <a:gdLst>
              <a:gd name="connsiteX0" fmla="*/ 20838 w 38100"/>
              <a:gd name="connsiteY0" fmla="*/ 12700 h 6096000"/>
              <a:gd name="connsiteX1" fmla="*/ 20838 w 38100"/>
              <a:gd name="connsiteY1" fmla="*/ 6102483 h 60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8100" h="6096000">
                <a:moveTo>
                  <a:pt x="20838" y="12700"/>
                </a:moveTo>
                <a:lnTo>
                  <a:pt x="20838" y="6102483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Freeform 174"> 
				</p:cNvPr>
          <p:cNvSpPr/>
          <p:nvPr/>
        </p:nvSpPr>
        <p:spPr>
          <a:xfrm>
            <a:off x="5143500" y="2070100"/>
            <a:ext cx="38100" cy="6096000"/>
          </a:xfrm>
          <a:custGeom>
            <a:avLst/>
            <a:gdLst>
              <a:gd name="connsiteX0" fmla="*/ 19399 w 38100"/>
              <a:gd name="connsiteY0" fmla="*/ 12700 h 6096000"/>
              <a:gd name="connsiteX1" fmla="*/ 19399 w 38100"/>
              <a:gd name="connsiteY1" fmla="*/ 6102483 h 60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8100" h="6096000">
                <a:moveTo>
                  <a:pt x="19399" y="12700"/>
                </a:moveTo>
                <a:lnTo>
                  <a:pt x="19399" y="6102483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Freeform 175"> 
				</p:cNvPr>
          <p:cNvSpPr/>
          <p:nvPr/>
        </p:nvSpPr>
        <p:spPr>
          <a:xfrm>
            <a:off x="5473700" y="2070100"/>
            <a:ext cx="38100" cy="6096000"/>
          </a:xfrm>
          <a:custGeom>
            <a:avLst/>
            <a:gdLst>
              <a:gd name="connsiteX0" fmla="*/ 17961 w 38100"/>
              <a:gd name="connsiteY0" fmla="*/ 12700 h 6096000"/>
              <a:gd name="connsiteX1" fmla="*/ 17961 w 38100"/>
              <a:gd name="connsiteY1" fmla="*/ 6102483 h 60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8100" h="6096000">
                <a:moveTo>
                  <a:pt x="17961" y="12700"/>
                </a:moveTo>
                <a:lnTo>
                  <a:pt x="17961" y="6102483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Freeform 176"> 
				</p:cNvPr>
          <p:cNvSpPr/>
          <p:nvPr/>
        </p:nvSpPr>
        <p:spPr>
          <a:xfrm>
            <a:off x="5803900" y="2070100"/>
            <a:ext cx="38100" cy="6096000"/>
          </a:xfrm>
          <a:custGeom>
            <a:avLst/>
            <a:gdLst>
              <a:gd name="connsiteX0" fmla="*/ 16522 w 38100"/>
              <a:gd name="connsiteY0" fmla="*/ 12700 h 6096000"/>
              <a:gd name="connsiteX1" fmla="*/ 16522 w 38100"/>
              <a:gd name="connsiteY1" fmla="*/ 6102483 h 60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8100" h="6096000">
                <a:moveTo>
                  <a:pt x="16522" y="12700"/>
                </a:moveTo>
                <a:lnTo>
                  <a:pt x="16522" y="6102483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Freeform 177"> 
				</p:cNvPr>
          <p:cNvSpPr/>
          <p:nvPr/>
        </p:nvSpPr>
        <p:spPr>
          <a:xfrm>
            <a:off x="6134100" y="2070100"/>
            <a:ext cx="38100" cy="6096000"/>
          </a:xfrm>
          <a:custGeom>
            <a:avLst/>
            <a:gdLst>
              <a:gd name="connsiteX0" fmla="*/ 15083 w 38100"/>
              <a:gd name="connsiteY0" fmla="*/ 12700 h 6096000"/>
              <a:gd name="connsiteX1" fmla="*/ 15083 w 38100"/>
              <a:gd name="connsiteY1" fmla="*/ 6102483 h 60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8100" h="6096000">
                <a:moveTo>
                  <a:pt x="15083" y="12700"/>
                </a:moveTo>
                <a:lnTo>
                  <a:pt x="15083" y="6102483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Freeform 178"> 
				</p:cNvPr>
          <p:cNvSpPr/>
          <p:nvPr/>
        </p:nvSpPr>
        <p:spPr>
          <a:xfrm>
            <a:off x="6464300" y="2070100"/>
            <a:ext cx="38100" cy="6096000"/>
          </a:xfrm>
          <a:custGeom>
            <a:avLst/>
            <a:gdLst>
              <a:gd name="connsiteX0" fmla="*/ 13646 w 38100"/>
              <a:gd name="connsiteY0" fmla="*/ 12700 h 6096000"/>
              <a:gd name="connsiteX1" fmla="*/ 13646 w 38100"/>
              <a:gd name="connsiteY1" fmla="*/ 6102483 h 60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8100" h="6096000">
                <a:moveTo>
                  <a:pt x="13646" y="12700"/>
                </a:moveTo>
                <a:lnTo>
                  <a:pt x="13646" y="6102483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Freeform 179"> 
				</p:cNvPr>
          <p:cNvSpPr/>
          <p:nvPr/>
        </p:nvSpPr>
        <p:spPr>
          <a:xfrm>
            <a:off x="6781800" y="2070100"/>
            <a:ext cx="38100" cy="6096000"/>
          </a:xfrm>
          <a:custGeom>
            <a:avLst/>
            <a:gdLst>
              <a:gd name="connsiteX0" fmla="*/ 24907 w 38100"/>
              <a:gd name="connsiteY0" fmla="*/ 12700 h 6096000"/>
              <a:gd name="connsiteX1" fmla="*/ 24907 w 38100"/>
              <a:gd name="connsiteY1" fmla="*/ 6102483 h 60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8100" h="6096000">
                <a:moveTo>
                  <a:pt x="24907" y="12700"/>
                </a:moveTo>
                <a:lnTo>
                  <a:pt x="24907" y="6102483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Freeform 180"> 
				</p:cNvPr>
          <p:cNvSpPr/>
          <p:nvPr/>
        </p:nvSpPr>
        <p:spPr>
          <a:xfrm>
            <a:off x="7112000" y="2070100"/>
            <a:ext cx="38100" cy="6096000"/>
          </a:xfrm>
          <a:custGeom>
            <a:avLst/>
            <a:gdLst>
              <a:gd name="connsiteX0" fmla="*/ 23468 w 38100"/>
              <a:gd name="connsiteY0" fmla="*/ 12700 h 6096000"/>
              <a:gd name="connsiteX1" fmla="*/ 23468 w 38100"/>
              <a:gd name="connsiteY1" fmla="*/ 6102483 h 60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8100" h="6096000">
                <a:moveTo>
                  <a:pt x="23468" y="12700"/>
                </a:moveTo>
                <a:lnTo>
                  <a:pt x="23468" y="6102483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Freeform 181"> 
				</p:cNvPr>
          <p:cNvSpPr/>
          <p:nvPr/>
        </p:nvSpPr>
        <p:spPr>
          <a:xfrm>
            <a:off x="863600" y="2374900"/>
            <a:ext cx="6604000" cy="38100"/>
          </a:xfrm>
          <a:custGeom>
            <a:avLst/>
            <a:gdLst>
              <a:gd name="connsiteX0" fmla="*/ 12700 w 6604000"/>
              <a:gd name="connsiteY0" fmla="*/ 23819 h 38100"/>
              <a:gd name="connsiteX1" fmla="*/ 6613330 w 6604000"/>
              <a:gd name="connsiteY1" fmla="*/ 23819 h 38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604000" h="38100">
                <a:moveTo>
                  <a:pt x="12700" y="23819"/>
                </a:moveTo>
                <a:lnTo>
                  <a:pt x="6613330" y="23819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Freeform 182"> 
				</p:cNvPr>
          <p:cNvSpPr/>
          <p:nvPr/>
        </p:nvSpPr>
        <p:spPr>
          <a:xfrm>
            <a:off x="863600" y="2679700"/>
            <a:ext cx="6604000" cy="38100"/>
          </a:xfrm>
          <a:custGeom>
            <a:avLst/>
            <a:gdLst>
              <a:gd name="connsiteX0" fmla="*/ 12700 w 6604000"/>
              <a:gd name="connsiteY0" fmla="*/ 22238 h 38100"/>
              <a:gd name="connsiteX1" fmla="*/ 6613330 w 6604000"/>
              <a:gd name="connsiteY1" fmla="*/ 22238 h 38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604000" h="38100">
                <a:moveTo>
                  <a:pt x="12700" y="22238"/>
                </a:moveTo>
                <a:lnTo>
                  <a:pt x="6613330" y="22238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3" name="Freeform 183"> 
				</p:cNvPr>
          <p:cNvSpPr/>
          <p:nvPr/>
        </p:nvSpPr>
        <p:spPr>
          <a:xfrm>
            <a:off x="863600" y="2984500"/>
            <a:ext cx="6604000" cy="38100"/>
          </a:xfrm>
          <a:custGeom>
            <a:avLst/>
            <a:gdLst>
              <a:gd name="connsiteX0" fmla="*/ 12700 w 6604000"/>
              <a:gd name="connsiteY0" fmla="*/ 20657 h 38100"/>
              <a:gd name="connsiteX1" fmla="*/ 6613330 w 6604000"/>
              <a:gd name="connsiteY1" fmla="*/ 20657 h 38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604000" h="38100">
                <a:moveTo>
                  <a:pt x="12700" y="20657"/>
                </a:moveTo>
                <a:lnTo>
                  <a:pt x="6613330" y="20657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4" name="Freeform 184"> 
				</p:cNvPr>
          <p:cNvSpPr/>
          <p:nvPr/>
        </p:nvSpPr>
        <p:spPr>
          <a:xfrm>
            <a:off x="863600" y="3289300"/>
            <a:ext cx="6604000" cy="38100"/>
          </a:xfrm>
          <a:custGeom>
            <a:avLst/>
            <a:gdLst>
              <a:gd name="connsiteX0" fmla="*/ 12700 w 6604000"/>
              <a:gd name="connsiteY0" fmla="*/ 19076 h 38100"/>
              <a:gd name="connsiteX1" fmla="*/ 6613330 w 6604000"/>
              <a:gd name="connsiteY1" fmla="*/ 19076 h 38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604000" h="38100">
                <a:moveTo>
                  <a:pt x="12700" y="19076"/>
                </a:moveTo>
                <a:lnTo>
                  <a:pt x="6613330" y="19076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Freeform 185"> 
				</p:cNvPr>
          <p:cNvSpPr/>
          <p:nvPr/>
        </p:nvSpPr>
        <p:spPr>
          <a:xfrm>
            <a:off x="863600" y="3594100"/>
            <a:ext cx="6604000" cy="38100"/>
          </a:xfrm>
          <a:custGeom>
            <a:avLst/>
            <a:gdLst>
              <a:gd name="connsiteX0" fmla="*/ 12700 w 6604000"/>
              <a:gd name="connsiteY0" fmla="*/ 17495 h 38100"/>
              <a:gd name="connsiteX1" fmla="*/ 6613330 w 6604000"/>
              <a:gd name="connsiteY1" fmla="*/ 17495 h 38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604000" h="38100">
                <a:moveTo>
                  <a:pt x="12700" y="17495"/>
                </a:moveTo>
                <a:lnTo>
                  <a:pt x="6613330" y="17495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Freeform 186"> 
				</p:cNvPr>
          <p:cNvSpPr/>
          <p:nvPr/>
        </p:nvSpPr>
        <p:spPr>
          <a:xfrm>
            <a:off x="863600" y="3898900"/>
            <a:ext cx="6604000" cy="38100"/>
          </a:xfrm>
          <a:custGeom>
            <a:avLst/>
            <a:gdLst>
              <a:gd name="connsiteX0" fmla="*/ 12700 w 6604000"/>
              <a:gd name="connsiteY0" fmla="*/ 15914 h 38100"/>
              <a:gd name="connsiteX1" fmla="*/ 6613330 w 6604000"/>
              <a:gd name="connsiteY1" fmla="*/ 15914 h 38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604000" h="38100">
                <a:moveTo>
                  <a:pt x="12700" y="15914"/>
                </a:moveTo>
                <a:lnTo>
                  <a:pt x="6613330" y="15914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7" name="Freeform 187"> 
				</p:cNvPr>
          <p:cNvSpPr/>
          <p:nvPr/>
        </p:nvSpPr>
        <p:spPr>
          <a:xfrm>
            <a:off x="863600" y="4203700"/>
            <a:ext cx="6604000" cy="38100"/>
          </a:xfrm>
          <a:custGeom>
            <a:avLst/>
            <a:gdLst>
              <a:gd name="connsiteX0" fmla="*/ 12700 w 6604000"/>
              <a:gd name="connsiteY0" fmla="*/ 14334 h 38100"/>
              <a:gd name="connsiteX1" fmla="*/ 6613330 w 6604000"/>
              <a:gd name="connsiteY1" fmla="*/ 14334 h 38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604000" h="38100">
                <a:moveTo>
                  <a:pt x="12700" y="14334"/>
                </a:moveTo>
                <a:lnTo>
                  <a:pt x="6613330" y="14334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" name="Freeform 188"> 
				</p:cNvPr>
          <p:cNvSpPr/>
          <p:nvPr/>
        </p:nvSpPr>
        <p:spPr>
          <a:xfrm>
            <a:off x="863600" y="4508500"/>
            <a:ext cx="6604000" cy="38100"/>
          </a:xfrm>
          <a:custGeom>
            <a:avLst/>
            <a:gdLst>
              <a:gd name="connsiteX0" fmla="*/ 12700 w 6604000"/>
              <a:gd name="connsiteY0" fmla="*/ 12753 h 38100"/>
              <a:gd name="connsiteX1" fmla="*/ 6613330 w 6604000"/>
              <a:gd name="connsiteY1" fmla="*/ 12753 h 38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604000" h="38100">
                <a:moveTo>
                  <a:pt x="12700" y="12753"/>
                </a:moveTo>
                <a:lnTo>
                  <a:pt x="6613330" y="12753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Freeform 189"> 
				</p:cNvPr>
          <p:cNvSpPr/>
          <p:nvPr/>
        </p:nvSpPr>
        <p:spPr>
          <a:xfrm>
            <a:off x="863600" y="4800600"/>
            <a:ext cx="6604000" cy="38100"/>
          </a:xfrm>
          <a:custGeom>
            <a:avLst/>
            <a:gdLst>
              <a:gd name="connsiteX0" fmla="*/ 12700 w 6604000"/>
              <a:gd name="connsiteY0" fmla="*/ 23872 h 38100"/>
              <a:gd name="connsiteX1" fmla="*/ 6613330 w 6604000"/>
              <a:gd name="connsiteY1" fmla="*/ 23872 h 38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604000" h="38100">
                <a:moveTo>
                  <a:pt x="12700" y="23872"/>
                </a:moveTo>
                <a:lnTo>
                  <a:pt x="6613330" y="23872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Freeform 190"> 
				</p:cNvPr>
          <p:cNvSpPr/>
          <p:nvPr/>
        </p:nvSpPr>
        <p:spPr>
          <a:xfrm>
            <a:off x="863600" y="5105400"/>
            <a:ext cx="6604000" cy="38100"/>
          </a:xfrm>
          <a:custGeom>
            <a:avLst/>
            <a:gdLst>
              <a:gd name="connsiteX0" fmla="*/ 12700 w 6604000"/>
              <a:gd name="connsiteY0" fmla="*/ 22291 h 38100"/>
              <a:gd name="connsiteX1" fmla="*/ 6613330 w 6604000"/>
              <a:gd name="connsiteY1" fmla="*/ 22291 h 38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604000" h="38100">
                <a:moveTo>
                  <a:pt x="12700" y="22291"/>
                </a:moveTo>
                <a:lnTo>
                  <a:pt x="6613330" y="22291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Freeform 191"> 
				</p:cNvPr>
          <p:cNvSpPr/>
          <p:nvPr/>
        </p:nvSpPr>
        <p:spPr>
          <a:xfrm>
            <a:off x="863600" y="5410200"/>
            <a:ext cx="6604000" cy="38100"/>
          </a:xfrm>
          <a:custGeom>
            <a:avLst/>
            <a:gdLst>
              <a:gd name="connsiteX0" fmla="*/ 12700 w 6604000"/>
              <a:gd name="connsiteY0" fmla="*/ 20711 h 38100"/>
              <a:gd name="connsiteX1" fmla="*/ 6613330 w 6604000"/>
              <a:gd name="connsiteY1" fmla="*/ 20711 h 38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604000" h="38100">
                <a:moveTo>
                  <a:pt x="12700" y="20711"/>
                </a:moveTo>
                <a:lnTo>
                  <a:pt x="6613330" y="20711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" name="Freeform 192"> 
				</p:cNvPr>
          <p:cNvSpPr/>
          <p:nvPr/>
        </p:nvSpPr>
        <p:spPr>
          <a:xfrm>
            <a:off x="863600" y="5715000"/>
            <a:ext cx="6604000" cy="38100"/>
          </a:xfrm>
          <a:custGeom>
            <a:avLst/>
            <a:gdLst>
              <a:gd name="connsiteX0" fmla="*/ 12700 w 6604000"/>
              <a:gd name="connsiteY0" fmla="*/ 19129 h 38100"/>
              <a:gd name="connsiteX1" fmla="*/ 6613330 w 6604000"/>
              <a:gd name="connsiteY1" fmla="*/ 19129 h 38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604000" h="38100">
                <a:moveTo>
                  <a:pt x="12700" y="19129"/>
                </a:moveTo>
                <a:lnTo>
                  <a:pt x="6613330" y="19129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Freeform 193"> 
				</p:cNvPr>
          <p:cNvSpPr/>
          <p:nvPr/>
        </p:nvSpPr>
        <p:spPr>
          <a:xfrm>
            <a:off x="863600" y="6019800"/>
            <a:ext cx="6604000" cy="38100"/>
          </a:xfrm>
          <a:custGeom>
            <a:avLst/>
            <a:gdLst>
              <a:gd name="connsiteX0" fmla="*/ 12700 w 6604000"/>
              <a:gd name="connsiteY0" fmla="*/ 17548 h 38100"/>
              <a:gd name="connsiteX1" fmla="*/ 6613330 w 6604000"/>
              <a:gd name="connsiteY1" fmla="*/ 17548 h 38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604000" h="38100">
                <a:moveTo>
                  <a:pt x="12700" y="17548"/>
                </a:moveTo>
                <a:lnTo>
                  <a:pt x="6613330" y="17548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4" name="Freeform 194"> 
				</p:cNvPr>
          <p:cNvSpPr/>
          <p:nvPr/>
        </p:nvSpPr>
        <p:spPr>
          <a:xfrm>
            <a:off x="863600" y="6324600"/>
            <a:ext cx="6604000" cy="38100"/>
          </a:xfrm>
          <a:custGeom>
            <a:avLst/>
            <a:gdLst>
              <a:gd name="connsiteX0" fmla="*/ 12700 w 6604000"/>
              <a:gd name="connsiteY0" fmla="*/ 15967 h 38100"/>
              <a:gd name="connsiteX1" fmla="*/ 6613330 w 6604000"/>
              <a:gd name="connsiteY1" fmla="*/ 15967 h 38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604000" h="38100">
                <a:moveTo>
                  <a:pt x="12700" y="15967"/>
                </a:moveTo>
                <a:lnTo>
                  <a:pt x="6613330" y="15967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5" name="Freeform 195"> 
				</p:cNvPr>
          <p:cNvSpPr/>
          <p:nvPr/>
        </p:nvSpPr>
        <p:spPr>
          <a:xfrm>
            <a:off x="863600" y="6629400"/>
            <a:ext cx="6604000" cy="38100"/>
          </a:xfrm>
          <a:custGeom>
            <a:avLst/>
            <a:gdLst>
              <a:gd name="connsiteX0" fmla="*/ 12700 w 6604000"/>
              <a:gd name="connsiteY0" fmla="*/ 14388 h 38100"/>
              <a:gd name="connsiteX1" fmla="*/ 6613330 w 6604000"/>
              <a:gd name="connsiteY1" fmla="*/ 14388 h 38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604000" h="38100">
                <a:moveTo>
                  <a:pt x="12700" y="14388"/>
                </a:moveTo>
                <a:lnTo>
                  <a:pt x="6613330" y="14388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6" name="Freeform 196"> 
				</p:cNvPr>
          <p:cNvSpPr/>
          <p:nvPr/>
        </p:nvSpPr>
        <p:spPr>
          <a:xfrm>
            <a:off x="863600" y="6934200"/>
            <a:ext cx="6604000" cy="38100"/>
          </a:xfrm>
          <a:custGeom>
            <a:avLst/>
            <a:gdLst>
              <a:gd name="connsiteX0" fmla="*/ 12700 w 6604000"/>
              <a:gd name="connsiteY0" fmla="*/ 12806 h 38100"/>
              <a:gd name="connsiteX1" fmla="*/ 6613330 w 6604000"/>
              <a:gd name="connsiteY1" fmla="*/ 12806 h 38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604000" h="38100">
                <a:moveTo>
                  <a:pt x="12700" y="12806"/>
                </a:moveTo>
                <a:lnTo>
                  <a:pt x="6613330" y="12806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" name="Freeform 197"> 
				</p:cNvPr>
          <p:cNvSpPr/>
          <p:nvPr/>
        </p:nvSpPr>
        <p:spPr>
          <a:xfrm>
            <a:off x="863600" y="7226300"/>
            <a:ext cx="6604000" cy="38100"/>
          </a:xfrm>
          <a:custGeom>
            <a:avLst/>
            <a:gdLst>
              <a:gd name="connsiteX0" fmla="*/ 12700 w 6604000"/>
              <a:gd name="connsiteY0" fmla="*/ 23925 h 38100"/>
              <a:gd name="connsiteX1" fmla="*/ 6613330 w 6604000"/>
              <a:gd name="connsiteY1" fmla="*/ 23925 h 38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604000" h="38100">
                <a:moveTo>
                  <a:pt x="12700" y="23925"/>
                </a:moveTo>
                <a:lnTo>
                  <a:pt x="6613330" y="23925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" name="Freeform 198"> 
				</p:cNvPr>
          <p:cNvSpPr/>
          <p:nvPr/>
        </p:nvSpPr>
        <p:spPr>
          <a:xfrm>
            <a:off x="863600" y="7531100"/>
            <a:ext cx="6604000" cy="38100"/>
          </a:xfrm>
          <a:custGeom>
            <a:avLst/>
            <a:gdLst>
              <a:gd name="connsiteX0" fmla="*/ 12700 w 6604000"/>
              <a:gd name="connsiteY0" fmla="*/ 22344 h 38100"/>
              <a:gd name="connsiteX1" fmla="*/ 6613330 w 6604000"/>
              <a:gd name="connsiteY1" fmla="*/ 22344 h 38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604000" h="38100">
                <a:moveTo>
                  <a:pt x="12700" y="22344"/>
                </a:moveTo>
                <a:lnTo>
                  <a:pt x="6613330" y="22344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9" name="Freeform 199"> 
				</p:cNvPr>
          <p:cNvSpPr/>
          <p:nvPr/>
        </p:nvSpPr>
        <p:spPr>
          <a:xfrm>
            <a:off x="863600" y="7835900"/>
            <a:ext cx="6604000" cy="38100"/>
          </a:xfrm>
          <a:custGeom>
            <a:avLst/>
            <a:gdLst>
              <a:gd name="connsiteX0" fmla="*/ 12700 w 6604000"/>
              <a:gd name="connsiteY0" fmla="*/ 20764 h 38100"/>
              <a:gd name="connsiteX1" fmla="*/ 6613330 w 6604000"/>
              <a:gd name="connsiteY1" fmla="*/ 20764 h 38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604000" h="38100">
                <a:moveTo>
                  <a:pt x="12700" y="20764"/>
                </a:moveTo>
                <a:lnTo>
                  <a:pt x="6613330" y="20764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0" name="Freeform 200"> 
				</p:cNvPr>
          <p:cNvSpPr/>
          <p:nvPr/>
        </p:nvSpPr>
        <p:spPr>
          <a:xfrm>
            <a:off x="876300" y="2070100"/>
            <a:ext cx="38100" cy="6096000"/>
          </a:xfrm>
          <a:custGeom>
            <a:avLst/>
            <a:gdLst>
              <a:gd name="connsiteX0" fmla="*/ 12700 w 38100"/>
              <a:gd name="connsiteY0" fmla="*/ 12700 h 6096000"/>
              <a:gd name="connsiteX1" fmla="*/ 12700 w 38100"/>
              <a:gd name="connsiteY1" fmla="*/ 6102483 h 60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8100" h="6096000">
                <a:moveTo>
                  <a:pt x="12700" y="12700"/>
                </a:moveTo>
                <a:lnTo>
                  <a:pt x="12700" y="6102483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1" name="Freeform 201"> 
				</p:cNvPr>
          <p:cNvSpPr/>
          <p:nvPr/>
        </p:nvSpPr>
        <p:spPr>
          <a:xfrm>
            <a:off x="7442200" y="2070100"/>
            <a:ext cx="38100" cy="6096000"/>
          </a:xfrm>
          <a:custGeom>
            <a:avLst/>
            <a:gdLst>
              <a:gd name="connsiteX0" fmla="*/ 22030 w 38100"/>
              <a:gd name="connsiteY0" fmla="*/ 12700 h 6096000"/>
              <a:gd name="connsiteX1" fmla="*/ 22030 w 38100"/>
              <a:gd name="connsiteY1" fmla="*/ 6102483 h 60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8100" h="6096000">
                <a:moveTo>
                  <a:pt x="22030" y="12700"/>
                </a:moveTo>
                <a:lnTo>
                  <a:pt x="22030" y="6102483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2" name="Freeform 202"> 
				</p:cNvPr>
          <p:cNvSpPr/>
          <p:nvPr/>
        </p:nvSpPr>
        <p:spPr>
          <a:xfrm>
            <a:off x="863600" y="2082800"/>
            <a:ext cx="6604000" cy="38100"/>
          </a:xfrm>
          <a:custGeom>
            <a:avLst/>
            <a:gdLst>
              <a:gd name="connsiteX0" fmla="*/ 12700 w 6604000"/>
              <a:gd name="connsiteY0" fmla="*/ 12700 h 38100"/>
              <a:gd name="connsiteX1" fmla="*/ 6613330 w 6604000"/>
              <a:gd name="connsiteY1" fmla="*/ 12700 h 38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604000" h="38100">
                <a:moveTo>
                  <a:pt x="12700" y="12700"/>
                </a:moveTo>
                <a:lnTo>
                  <a:pt x="6613330" y="12700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3" name="Freeform 203"> 
				</p:cNvPr>
          <p:cNvSpPr/>
          <p:nvPr/>
        </p:nvSpPr>
        <p:spPr>
          <a:xfrm>
            <a:off x="863600" y="8140700"/>
            <a:ext cx="6604000" cy="38100"/>
          </a:xfrm>
          <a:custGeom>
            <a:avLst/>
            <a:gdLst>
              <a:gd name="connsiteX0" fmla="*/ 12700 w 6604000"/>
              <a:gd name="connsiteY0" fmla="*/ 19183 h 38100"/>
              <a:gd name="connsiteX1" fmla="*/ 6613330 w 6604000"/>
              <a:gd name="connsiteY1" fmla="*/ 19183 h 38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604000" h="38100">
                <a:moveTo>
                  <a:pt x="12700" y="19183"/>
                </a:moveTo>
                <a:lnTo>
                  <a:pt x="6613330" y="19183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4" name="Freeform 204"> 
				</p:cNvPr>
          <p:cNvSpPr/>
          <p:nvPr/>
        </p:nvSpPr>
        <p:spPr>
          <a:xfrm>
            <a:off x="6369050" y="2203450"/>
            <a:ext cx="412750" cy="412750"/>
          </a:xfrm>
          <a:custGeom>
            <a:avLst/>
            <a:gdLst>
              <a:gd name="connsiteX0" fmla="*/ 423029 w 412750"/>
              <a:gd name="connsiteY0" fmla="*/ 25056 h 412750"/>
              <a:gd name="connsiteX1" fmla="*/ 423029 w 412750"/>
              <a:gd name="connsiteY1" fmla="*/ 423792 h 412750"/>
              <a:gd name="connsiteX2" fmla="*/ 24293 w 412750"/>
              <a:gd name="connsiteY2" fmla="*/ 423792 h 412750"/>
              <a:gd name="connsiteX3" fmla="*/ 24293 w 412750"/>
              <a:gd name="connsiteY3" fmla="*/ 25056 h 412750"/>
              <a:gd name="connsiteX4" fmla="*/ 423029 w 412750"/>
              <a:gd name="connsiteY4" fmla="*/ 25056 h 412750"/>
              <a:gd name="connsiteX5" fmla="*/ 423029 w 412750"/>
              <a:gd name="connsiteY5" fmla="*/ 25056 h 412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2750" h="412750">
                <a:moveTo>
                  <a:pt x="423029" y="25056"/>
                </a:moveTo>
                <a:cubicBezTo>
                  <a:pt x="533136" y="135164"/>
                  <a:pt x="533136" y="313684"/>
                  <a:pt x="423029" y="423792"/>
                </a:cubicBezTo>
                <a:cubicBezTo>
                  <a:pt x="312921" y="533900"/>
                  <a:pt x="134401" y="533900"/>
                  <a:pt x="24293" y="423792"/>
                </a:cubicBezTo>
                <a:cubicBezTo>
                  <a:pt x="-85814" y="313684"/>
                  <a:pt x="-85814" y="135164"/>
                  <a:pt x="24293" y="25056"/>
                </a:cubicBezTo>
                <a:cubicBezTo>
                  <a:pt x="134401" y="-85051"/>
                  <a:pt x="312921" y="-85051"/>
                  <a:pt x="423029" y="25056"/>
                </a:cubicBezTo>
                <a:lnTo>
                  <a:pt x="423029" y="25056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154d85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5" name="Freeform 205"> 
				</p:cNvPr>
          <p:cNvSpPr/>
          <p:nvPr/>
        </p:nvSpPr>
        <p:spPr>
          <a:xfrm>
            <a:off x="984250" y="7537450"/>
            <a:ext cx="425450" cy="425450"/>
          </a:xfrm>
          <a:custGeom>
            <a:avLst/>
            <a:gdLst>
              <a:gd name="connsiteX0" fmla="*/ 427935 w 425450"/>
              <a:gd name="connsiteY0" fmla="*/ 28667 h 425450"/>
              <a:gd name="connsiteX1" fmla="*/ 427935 w 425450"/>
              <a:gd name="connsiteY1" fmla="*/ 427403 h 425450"/>
              <a:gd name="connsiteX2" fmla="*/ 29198 w 425450"/>
              <a:gd name="connsiteY2" fmla="*/ 427403 h 425450"/>
              <a:gd name="connsiteX3" fmla="*/ 29198 w 425450"/>
              <a:gd name="connsiteY3" fmla="*/ 28667 h 425450"/>
              <a:gd name="connsiteX4" fmla="*/ 427935 w 425450"/>
              <a:gd name="connsiteY4" fmla="*/ 28667 h 425450"/>
              <a:gd name="connsiteX5" fmla="*/ 427935 w 425450"/>
              <a:gd name="connsiteY5" fmla="*/ 28667 h 425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5450" h="425450">
                <a:moveTo>
                  <a:pt x="427935" y="28667"/>
                </a:moveTo>
                <a:cubicBezTo>
                  <a:pt x="538042" y="138775"/>
                  <a:pt x="538042" y="317295"/>
                  <a:pt x="427935" y="427403"/>
                </a:cubicBezTo>
                <a:cubicBezTo>
                  <a:pt x="317827" y="537511"/>
                  <a:pt x="139306" y="537511"/>
                  <a:pt x="29198" y="427403"/>
                </a:cubicBezTo>
                <a:cubicBezTo>
                  <a:pt x="-80908" y="317295"/>
                  <a:pt x="-80908" y="138775"/>
                  <a:pt x="29198" y="28667"/>
                </a:cubicBezTo>
                <a:cubicBezTo>
                  <a:pt x="139306" y="-81440"/>
                  <a:pt x="317827" y="-81440"/>
                  <a:pt x="427935" y="28667"/>
                </a:cubicBezTo>
                <a:lnTo>
                  <a:pt x="427935" y="28667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154d85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" name="Freeform 206"> 
				</p:cNvPr>
          <p:cNvSpPr/>
          <p:nvPr/>
        </p:nvSpPr>
        <p:spPr>
          <a:xfrm>
            <a:off x="3714750" y="4972050"/>
            <a:ext cx="1327150" cy="1327150"/>
          </a:xfrm>
          <a:custGeom>
            <a:avLst/>
            <a:gdLst>
              <a:gd name="connsiteX0" fmla="*/ 1328996 w 1327150"/>
              <a:gd name="connsiteY0" fmla="*/ 24682 h 1327150"/>
              <a:gd name="connsiteX1" fmla="*/ 1328996 w 1327150"/>
              <a:gd name="connsiteY1" fmla="*/ 1333191 h 1327150"/>
              <a:gd name="connsiteX2" fmla="*/ 20488 w 1327150"/>
              <a:gd name="connsiteY2" fmla="*/ 1333191 h 1327150"/>
              <a:gd name="connsiteX3" fmla="*/ 20488 w 1327150"/>
              <a:gd name="connsiteY3" fmla="*/ 24682 h 1327150"/>
              <a:gd name="connsiteX4" fmla="*/ 1328996 w 1327150"/>
              <a:gd name="connsiteY4" fmla="*/ 24682 h 1327150"/>
              <a:gd name="connsiteX5" fmla="*/ 1328996 w 1327150"/>
              <a:gd name="connsiteY5" fmla="*/ 24682 h 1327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7150" h="1327150">
                <a:moveTo>
                  <a:pt x="1328996" y="24682"/>
                </a:moveTo>
                <a:cubicBezTo>
                  <a:pt x="1690330" y="386017"/>
                  <a:pt x="1690330" y="971856"/>
                  <a:pt x="1328996" y="1333191"/>
                </a:cubicBezTo>
                <a:cubicBezTo>
                  <a:pt x="967661" y="1694525"/>
                  <a:pt x="381822" y="1694525"/>
                  <a:pt x="20488" y="1333191"/>
                </a:cubicBezTo>
                <a:cubicBezTo>
                  <a:pt x="-340846" y="971856"/>
                  <a:pt x="-340846" y="386017"/>
                  <a:pt x="20488" y="24682"/>
                </a:cubicBezTo>
                <a:cubicBezTo>
                  <a:pt x="381822" y="-336651"/>
                  <a:pt x="967661" y="-336651"/>
                  <a:pt x="1328996" y="24682"/>
                </a:cubicBezTo>
                <a:lnTo>
                  <a:pt x="1328996" y="24682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154d85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" name="Freeform 207"> 
				</p:cNvPr>
          <p:cNvSpPr/>
          <p:nvPr/>
        </p:nvSpPr>
        <p:spPr>
          <a:xfrm>
            <a:off x="2178050" y="2508250"/>
            <a:ext cx="590550" cy="603250"/>
          </a:xfrm>
          <a:custGeom>
            <a:avLst/>
            <a:gdLst>
              <a:gd name="connsiteX0" fmla="*/ 602814 w 590550"/>
              <a:gd name="connsiteY0" fmla="*/ 29019 h 603250"/>
              <a:gd name="connsiteX1" fmla="*/ 602814 w 590550"/>
              <a:gd name="connsiteY1" fmla="*/ 609709 h 603250"/>
              <a:gd name="connsiteX2" fmla="*/ 22124 w 590550"/>
              <a:gd name="connsiteY2" fmla="*/ 609709 h 603250"/>
              <a:gd name="connsiteX3" fmla="*/ 22124 w 590550"/>
              <a:gd name="connsiteY3" fmla="*/ 29019 h 603250"/>
              <a:gd name="connsiteX4" fmla="*/ 602814 w 590550"/>
              <a:gd name="connsiteY4" fmla="*/ 29019 h 603250"/>
              <a:gd name="connsiteX5" fmla="*/ 602814 w 590550"/>
              <a:gd name="connsiteY5" fmla="*/ 29019 h 603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0550" h="603250">
                <a:moveTo>
                  <a:pt x="602814" y="29019"/>
                </a:moveTo>
                <a:cubicBezTo>
                  <a:pt x="763167" y="189372"/>
                  <a:pt x="763167" y="449356"/>
                  <a:pt x="602814" y="609709"/>
                </a:cubicBezTo>
                <a:cubicBezTo>
                  <a:pt x="442461" y="770063"/>
                  <a:pt x="182477" y="770063"/>
                  <a:pt x="22124" y="609709"/>
                </a:cubicBezTo>
                <a:cubicBezTo>
                  <a:pt x="-138228" y="449356"/>
                  <a:pt x="-138228" y="189372"/>
                  <a:pt x="22124" y="29019"/>
                </a:cubicBezTo>
                <a:cubicBezTo>
                  <a:pt x="182477" y="-131333"/>
                  <a:pt x="442461" y="-131333"/>
                  <a:pt x="602814" y="29019"/>
                </a:cubicBezTo>
                <a:lnTo>
                  <a:pt x="602814" y="29019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154d85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" name="Freeform 208"> 
				</p:cNvPr>
          <p:cNvSpPr/>
          <p:nvPr/>
        </p:nvSpPr>
        <p:spPr>
          <a:xfrm>
            <a:off x="450850" y="3498850"/>
            <a:ext cx="6864350" cy="1860550"/>
          </a:xfrm>
          <a:custGeom>
            <a:avLst/>
            <a:gdLst>
              <a:gd name="connsiteX0" fmla="*/ 31583 w 6864350"/>
              <a:gd name="connsiteY0" fmla="*/ 1871250 h 1860550"/>
              <a:gd name="connsiteX1" fmla="*/ 6856211 w 6864350"/>
              <a:gd name="connsiteY1" fmla="*/ 27557 h 1860550"/>
              <a:gd name="connsiteX2" fmla="*/ 6868472 w 6864350"/>
              <a:gd name="connsiteY2" fmla="*/ 24245 h 1860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864350" h="1860550">
                <a:moveTo>
                  <a:pt x="31583" y="1871250"/>
                </a:moveTo>
                <a:lnTo>
                  <a:pt x="6856211" y="27557"/>
                </a:lnTo>
                <a:lnTo>
                  <a:pt x="6868472" y="24245"/>
                </a:lnTo>
              </a:path>
            </a:pathLst>
          </a:custGeom>
          <a:ln w="25399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" name="Freeform 209"> 
				</p:cNvPr>
          <p:cNvSpPr/>
          <p:nvPr/>
        </p:nvSpPr>
        <p:spPr>
          <a:xfrm>
            <a:off x="7232650" y="3448050"/>
            <a:ext cx="158750" cy="133350"/>
          </a:xfrm>
          <a:custGeom>
            <a:avLst/>
            <a:gdLst>
              <a:gd name="connsiteX0" fmla="*/ 60886 w 158750"/>
              <a:gd name="connsiteY0" fmla="*/ 145158 h 133350"/>
              <a:gd name="connsiteX1" fmla="*/ 162688 w 158750"/>
              <a:gd name="connsiteY1" fmla="*/ 54511 h 133350"/>
              <a:gd name="connsiteX2" fmla="*/ 29089 w 158750"/>
              <a:gd name="connsiteY2" fmla="*/ 27457 h 133350"/>
              <a:gd name="connsiteX3" fmla="*/ 74413 w 158750"/>
              <a:gd name="connsiteY3" fmla="*/ 78359 h 133350"/>
              <a:gd name="connsiteX4" fmla="*/ 60886 w 158750"/>
              <a:gd name="connsiteY4" fmla="*/ 145158 h 133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750" h="133350">
                <a:moveTo>
                  <a:pt x="60886" y="145158"/>
                </a:moveTo>
                <a:lnTo>
                  <a:pt x="162688" y="54511"/>
                </a:lnTo>
                <a:lnTo>
                  <a:pt x="29089" y="27457"/>
                </a:lnTo>
                <a:lnTo>
                  <a:pt x="74413" y="78359"/>
                </a:lnTo>
                <a:lnTo>
                  <a:pt x="60886" y="145158"/>
                </a:lnTo>
                <a:close/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0" name="Freeform 210"> 
				</p:cNvPr>
          <p:cNvSpPr/>
          <p:nvPr/>
        </p:nvSpPr>
        <p:spPr>
          <a:xfrm>
            <a:off x="5124450" y="3308350"/>
            <a:ext cx="781050" cy="768350"/>
          </a:xfrm>
          <a:custGeom>
            <a:avLst/>
            <a:gdLst>
              <a:gd name="connsiteX0" fmla="*/ 784556 w 781050"/>
              <a:gd name="connsiteY0" fmla="*/ 25953 h 768350"/>
              <a:gd name="connsiteX1" fmla="*/ 784556 w 781050"/>
              <a:gd name="connsiteY1" fmla="*/ 780817 h 768350"/>
              <a:gd name="connsiteX2" fmla="*/ 29693 w 781050"/>
              <a:gd name="connsiteY2" fmla="*/ 780817 h 768350"/>
              <a:gd name="connsiteX3" fmla="*/ 29693 w 781050"/>
              <a:gd name="connsiteY3" fmla="*/ 25953 h 768350"/>
              <a:gd name="connsiteX4" fmla="*/ 784556 w 781050"/>
              <a:gd name="connsiteY4" fmla="*/ 25953 h 768350"/>
              <a:gd name="connsiteX5" fmla="*/ 784556 w 781050"/>
              <a:gd name="connsiteY5" fmla="*/ 25953 h 768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81050" h="768350">
                <a:moveTo>
                  <a:pt x="784556" y="25953"/>
                </a:moveTo>
                <a:cubicBezTo>
                  <a:pt x="993006" y="234403"/>
                  <a:pt x="993006" y="572367"/>
                  <a:pt x="784556" y="780817"/>
                </a:cubicBezTo>
                <a:cubicBezTo>
                  <a:pt x="576106" y="989266"/>
                  <a:pt x="238142" y="989266"/>
                  <a:pt x="29693" y="780817"/>
                </a:cubicBezTo>
                <a:cubicBezTo>
                  <a:pt x="-178756" y="572367"/>
                  <a:pt x="-178756" y="234403"/>
                  <a:pt x="29693" y="25953"/>
                </a:cubicBezTo>
                <a:cubicBezTo>
                  <a:pt x="238142" y="-182495"/>
                  <a:pt x="576106" y="-182495"/>
                  <a:pt x="784556" y="25953"/>
                </a:cubicBezTo>
                <a:lnTo>
                  <a:pt x="784556" y="25953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154d85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1" name="TextBox 211"/>
          <p:cNvSpPr txBox="1"/>
          <p:nvPr/>
        </p:nvSpPr>
        <p:spPr>
          <a:xfrm>
            <a:off x="673100" y="444500"/>
            <a:ext cx="4641675" cy="83210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13750"/>
              </a:lnSpc>
            </a:pPr>
            <a:r>
              <a:rPr lang="en-US" altLang="zh-CN" sz="4800" spc="170" dirty="0">
                <a:solidFill>
                  <a:srgbClr val="000000"/>
                </a:solidFill>
                <a:latin typeface="Times New Roman"/>
                <a:ea typeface="Times New Roman"/>
              </a:rPr>
              <a:t>Grid</a:t>
            </a:r>
            <a:r>
              <a:rPr lang="en-US" altLang="zh-CN" sz="4800" spc="16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800" spc="160" dirty="0">
                <a:solidFill>
                  <a:srgbClr val="000000"/>
                </a:solidFill>
                <a:latin typeface="Times New Roman"/>
                <a:ea typeface="Times New Roman"/>
              </a:rPr>
              <a:t>Resolution?</a:t>
            </a:r>
          </a:p>
        </p:txBody>
      </p:sp>
      <p:sp>
        <p:nvSpPr>
          <p:cNvPr id="212" name="TextBox 212"/>
          <p:cNvSpPr txBox="1"/>
          <p:nvPr/>
        </p:nvSpPr>
        <p:spPr>
          <a:xfrm>
            <a:off x="241300" y="9327998"/>
            <a:ext cx="1070346" cy="2438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600" spc="-20" dirty="0">
                <a:solidFill>
                  <a:srgbClr val="000000"/>
                </a:solidFill>
                <a:latin typeface="Arial"/>
                <a:ea typeface="Arial"/>
              </a:rPr>
              <a:t>GAM</a:t>
            </a:r>
            <a:r>
              <a:rPr lang="en-US" altLang="zh-CN" sz="1600" spc="-15" dirty="0">
                <a:solidFill>
                  <a:srgbClr val="000000"/>
                </a:solidFill>
                <a:latin typeface="Arial"/>
                <a:ea typeface="Arial"/>
              </a:rPr>
              <a:t>ES101</a:t>
            </a:r>
          </a:p>
        </p:txBody>
      </p:sp>
      <p:sp>
        <p:nvSpPr>
          <p:cNvPr id="213" name="TextBox 213"/>
          <p:cNvSpPr txBox="1"/>
          <p:nvPr/>
        </p:nvSpPr>
        <p:spPr>
          <a:xfrm>
            <a:off x="6375400" y="9313774"/>
            <a:ext cx="238648" cy="2438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600" spc="-10" dirty="0">
                <a:solidFill>
                  <a:srgbClr val="000000"/>
                </a:solidFill>
                <a:latin typeface="Arial"/>
                <a:ea typeface="Arial"/>
              </a:rPr>
              <a:t>11</a:t>
            </a:r>
          </a:p>
        </p:txBody>
      </p:sp>
      <p:sp>
        <p:nvSpPr>
          <p:cNvPr id="214" name="TextBox 214"/>
          <p:cNvSpPr txBox="1"/>
          <p:nvPr/>
        </p:nvSpPr>
        <p:spPr>
          <a:xfrm>
            <a:off x="8077200" y="1955800"/>
            <a:ext cx="4720490" cy="76177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13750"/>
              </a:lnSpc>
            </a:pPr>
            <a:r>
              <a:rPr lang="en-US" altLang="zh-CN" sz="3400" spc="114" dirty="0">
                <a:solidFill>
                  <a:srgbClr val="000000"/>
                </a:solidFill>
                <a:latin typeface="Times New Roman"/>
                <a:ea typeface="Times New Roman"/>
              </a:rPr>
              <a:t>Too</a:t>
            </a:r>
            <a:r>
              <a:rPr lang="en-US" altLang="zh-CN" sz="3400" spc="6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14" dirty="0">
                <a:solidFill>
                  <a:srgbClr val="000000"/>
                </a:solidFill>
                <a:latin typeface="Times New Roman"/>
                <a:ea typeface="Times New Roman"/>
              </a:rPr>
              <a:t>many</a:t>
            </a:r>
            <a:r>
              <a:rPr lang="en-US" altLang="zh-CN" sz="3400" spc="6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80" dirty="0">
                <a:solidFill>
                  <a:srgbClr val="000000"/>
                </a:solidFill>
                <a:latin typeface="Times New Roman"/>
                <a:ea typeface="Times New Roman"/>
              </a:rPr>
              <a:t>cells</a:t>
            </a:r>
          </a:p>
          <a:p>
            <a:pPr>
              <a:lnSpc>
                <a:spcPts val="1460"/>
              </a:lnSpc>
            </a:pPr>
            <a:endParaRPr lang="en-US" dirty="0" smtClean="0"/>
          </a:p>
          <a:p>
            <a:pPr hangingPunct="0" marL="812800" indent="-431800">
              <a:lnSpc>
                <a:spcPct val="95833"/>
              </a:lnSpc>
            </a:pPr>
            <a:r>
              <a:rPr lang="en-US" altLang="zh-CN" sz="4250" spc="139" dirty="0">
                <a:solidFill>
                  <a:srgbClr val="000000"/>
                </a:solidFill>
                <a:latin typeface="Times New Roman"/>
                <a:ea typeface="Times New Roman"/>
              </a:rPr>
              <a:t>•</a:t>
            </a:r>
            <a:r>
              <a:rPr lang="en-US" altLang="zh-CN" sz="4250" spc="1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29" dirty="0">
                <a:solidFill>
                  <a:srgbClr val="000000"/>
                </a:solidFill>
                <a:latin typeface="Times New Roman"/>
                <a:ea typeface="Times New Roman"/>
              </a:rPr>
              <a:t>Inefficiency</a:t>
            </a:r>
            <a:r>
              <a:rPr lang="en-US" altLang="zh-CN" sz="3400" spc="8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64" dirty="0">
                <a:solidFill>
                  <a:srgbClr val="000000"/>
                </a:solidFill>
                <a:latin typeface="Times New Roman"/>
                <a:ea typeface="Times New Roman"/>
              </a:rPr>
              <a:t>due</a:t>
            </a:r>
            <a:r>
              <a:rPr lang="en-US" altLang="zh-CN" sz="34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br/>
            <a:r>
              <a:rPr lang="en-US" altLang="zh-CN" sz="3400" spc="250" dirty="0">
                <a:solidFill>
                  <a:srgbClr val="000000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3400" spc="-35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279" dirty="0">
                <a:solidFill>
                  <a:srgbClr val="000000"/>
                </a:solidFill>
                <a:latin typeface="Times New Roman"/>
                <a:ea typeface="Times New Roman"/>
              </a:rPr>
              <a:t>extraneous</a:t>
            </a:r>
            <a:r>
              <a:rPr lang="en-US" altLang="zh-CN" sz="34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br/>
            <a:r>
              <a:rPr lang="en-US" altLang="zh-CN" sz="3400" spc="125" dirty="0">
                <a:solidFill>
                  <a:srgbClr val="000000"/>
                </a:solidFill>
                <a:latin typeface="Times New Roman"/>
                <a:ea typeface="Times New Roman"/>
              </a:rPr>
              <a:t>grid</a:t>
            </a:r>
            <a:r>
              <a:rPr lang="en-US" altLang="zh-CN" sz="3400" spc="12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20" dirty="0">
                <a:solidFill>
                  <a:srgbClr val="000000"/>
                </a:solidFill>
                <a:latin typeface="Times New Roman"/>
                <a:ea typeface="Times New Roman"/>
              </a:rPr>
              <a:t>traversal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250"/>
              </a:lnSpc>
            </a:pPr>
            <a:endParaRPr lang="en-US" dirty="0" smtClean="0"/>
          </a:p>
          <a:p>
            <a:pPr marL="0" indent="1994265">
              <a:lnSpc>
                <a:spcPct val="100000"/>
              </a:lnSpc>
            </a:pPr>
            <a:r>
              <a:rPr lang="en-US" altLang="zh-CN" sz="1600" dirty="0">
                <a:solidFill>
                  <a:srgbClr val="000000"/>
                </a:solidFill>
                <a:latin typeface="Arial"/>
                <a:ea typeface="Arial"/>
              </a:rPr>
              <a:t>Lingqi</a:t>
            </a:r>
            <a:r>
              <a:rPr lang="en-US" altLang="zh-CN" sz="1600" spc="-4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Arial"/>
              </a:rPr>
              <a:t>Yan,</a:t>
            </a:r>
            <a:r>
              <a:rPr lang="en-US" altLang="zh-CN" sz="1600" spc="-4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Arial"/>
              </a:rPr>
              <a:t>UC</a:t>
            </a:r>
            <a:r>
              <a:rPr lang="en-US" altLang="zh-CN" sz="1600" spc="-4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Arial"/>
              </a:rPr>
              <a:t>Santa</a:t>
            </a:r>
            <a:r>
              <a:rPr lang="en-US" altLang="zh-CN" sz="1600" spc="-4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Arial"/>
              </a:rPr>
              <a:t>Barbara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Freeform 215"> 
				</p:cNvPr>
          <p:cNvSpPr/>
          <p:nvPr/>
        </p:nvSpPr>
        <p:spPr>
          <a:xfrm>
            <a:off x="4159250" y="3600450"/>
            <a:ext cx="831850" cy="768350"/>
          </a:xfrm>
          <a:custGeom>
            <a:avLst/>
            <a:gdLst>
              <a:gd name="connsiteX0" fmla="*/ 17364 w 831850"/>
              <a:gd name="connsiteY0" fmla="*/ 11145 h 768350"/>
              <a:gd name="connsiteX1" fmla="*/ 839269 w 831850"/>
              <a:gd name="connsiteY1" fmla="*/ 11145 h 768350"/>
              <a:gd name="connsiteX2" fmla="*/ 839269 w 831850"/>
              <a:gd name="connsiteY2" fmla="*/ 769193 h 768350"/>
              <a:gd name="connsiteX3" fmla="*/ 17364 w 831850"/>
              <a:gd name="connsiteY3" fmla="*/ 769193 h 768350"/>
              <a:gd name="connsiteX4" fmla="*/ 17364 w 831850"/>
              <a:gd name="connsiteY4" fmla="*/ 11145 h 768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1850" h="768350">
                <a:moveTo>
                  <a:pt x="17364" y="11145"/>
                </a:moveTo>
                <a:lnTo>
                  <a:pt x="839269" y="11145"/>
                </a:lnTo>
                <a:lnTo>
                  <a:pt x="839269" y="769193"/>
                </a:lnTo>
                <a:lnTo>
                  <a:pt x="17364" y="769193"/>
                </a:lnTo>
                <a:lnTo>
                  <a:pt x="17364" y="11145"/>
                </a:lnTo>
                <a:close/>
              </a:path>
            </a:pathLst>
          </a:custGeom>
          <a:solidFill>
            <a:srgbClr val="50a6f8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6" name="Freeform 216"> 
				</p:cNvPr>
          <p:cNvSpPr/>
          <p:nvPr/>
        </p:nvSpPr>
        <p:spPr>
          <a:xfrm>
            <a:off x="4984750" y="3600450"/>
            <a:ext cx="831850" cy="768350"/>
          </a:xfrm>
          <a:custGeom>
            <a:avLst/>
            <a:gdLst>
              <a:gd name="connsiteX0" fmla="*/ 13769 w 831850"/>
              <a:gd name="connsiteY0" fmla="*/ 11145 h 768350"/>
              <a:gd name="connsiteX1" fmla="*/ 835672 w 831850"/>
              <a:gd name="connsiteY1" fmla="*/ 11145 h 768350"/>
              <a:gd name="connsiteX2" fmla="*/ 835672 w 831850"/>
              <a:gd name="connsiteY2" fmla="*/ 769193 h 768350"/>
              <a:gd name="connsiteX3" fmla="*/ 13769 w 831850"/>
              <a:gd name="connsiteY3" fmla="*/ 769193 h 768350"/>
              <a:gd name="connsiteX4" fmla="*/ 13769 w 831850"/>
              <a:gd name="connsiteY4" fmla="*/ 11145 h 768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1850" h="768350">
                <a:moveTo>
                  <a:pt x="13769" y="11145"/>
                </a:moveTo>
                <a:lnTo>
                  <a:pt x="835672" y="11145"/>
                </a:lnTo>
                <a:lnTo>
                  <a:pt x="835672" y="769193"/>
                </a:lnTo>
                <a:lnTo>
                  <a:pt x="13769" y="769193"/>
                </a:lnTo>
                <a:lnTo>
                  <a:pt x="13769" y="11145"/>
                </a:lnTo>
                <a:close/>
              </a:path>
            </a:pathLst>
          </a:custGeom>
          <a:solidFill>
            <a:srgbClr val="50a6f8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Freeform 217"> 
				</p:cNvPr>
          <p:cNvSpPr/>
          <p:nvPr/>
        </p:nvSpPr>
        <p:spPr>
          <a:xfrm>
            <a:off x="5810250" y="3600450"/>
            <a:ext cx="831850" cy="768350"/>
          </a:xfrm>
          <a:custGeom>
            <a:avLst/>
            <a:gdLst>
              <a:gd name="connsiteX0" fmla="*/ 10172 w 831850"/>
              <a:gd name="connsiteY0" fmla="*/ 11145 h 768350"/>
              <a:gd name="connsiteX1" fmla="*/ 832076 w 831850"/>
              <a:gd name="connsiteY1" fmla="*/ 11145 h 768350"/>
              <a:gd name="connsiteX2" fmla="*/ 832076 w 831850"/>
              <a:gd name="connsiteY2" fmla="*/ 769193 h 768350"/>
              <a:gd name="connsiteX3" fmla="*/ 10172 w 831850"/>
              <a:gd name="connsiteY3" fmla="*/ 769193 h 768350"/>
              <a:gd name="connsiteX4" fmla="*/ 10172 w 831850"/>
              <a:gd name="connsiteY4" fmla="*/ 11145 h 768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1850" h="768350">
                <a:moveTo>
                  <a:pt x="10172" y="11145"/>
                </a:moveTo>
                <a:lnTo>
                  <a:pt x="832076" y="11145"/>
                </a:lnTo>
                <a:lnTo>
                  <a:pt x="832076" y="769193"/>
                </a:lnTo>
                <a:lnTo>
                  <a:pt x="10172" y="769193"/>
                </a:lnTo>
                <a:lnTo>
                  <a:pt x="10172" y="11145"/>
                </a:lnTo>
                <a:close/>
              </a:path>
            </a:pathLst>
          </a:custGeom>
          <a:solidFill>
            <a:srgbClr val="50a6f8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Freeform 218"> 
				</p:cNvPr>
          <p:cNvSpPr/>
          <p:nvPr/>
        </p:nvSpPr>
        <p:spPr>
          <a:xfrm>
            <a:off x="6635750" y="3600450"/>
            <a:ext cx="819150" cy="768350"/>
          </a:xfrm>
          <a:custGeom>
            <a:avLst/>
            <a:gdLst>
              <a:gd name="connsiteX0" fmla="*/ 6576 w 819150"/>
              <a:gd name="connsiteY0" fmla="*/ 11145 h 768350"/>
              <a:gd name="connsiteX1" fmla="*/ 828480 w 819150"/>
              <a:gd name="connsiteY1" fmla="*/ 11145 h 768350"/>
              <a:gd name="connsiteX2" fmla="*/ 828480 w 819150"/>
              <a:gd name="connsiteY2" fmla="*/ 769193 h 768350"/>
              <a:gd name="connsiteX3" fmla="*/ 6576 w 819150"/>
              <a:gd name="connsiteY3" fmla="*/ 769193 h 768350"/>
              <a:gd name="connsiteX4" fmla="*/ 6576 w 819150"/>
              <a:gd name="connsiteY4" fmla="*/ 11145 h 768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9150" h="768350">
                <a:moveTo>
                  <a:pt x="6576" y="11145"/>
                </a:moveTo>
                <a:lnTo>
                  <a:pt x="828480" y="11145"/>
                </a:lnTo>
                <a:lnTo>
                  <a:pt x="828480" y="769193"/>
                </a:lnTo>
                <a:lnTo>
                  <a:pt x="6576" y="769193"/>
                </a:lnTo>
                <a:lnTo>
                  <a:pt x="6576" y="11145"/>
                </a:lnTo>
                <a:close/>
              </a:path>
            </a:pathLst>
          </a:custGeom>
          <a:solidFill>
            <a:srgbClr val="50a6f8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Freeform 219"> 
				</p:cNvPr>
          <p:cNvSpPr/>
          <p:nvPr/>
        </p:nvSpPr>
        <p:spPr>
          <a:xfrm>
            <a:off x="882650" y="4362450"/>
            <a:ext cx="819150" cy="755650"/>
          </a:xfrm>
          <a:custGeom>
            <a:avLst/>
            <a:gdLst>
              <a:gd name="connsiteX0" fmla="*/ 6350 w 819150"/>
              <a:gd name="connsiteY0" fmla="*/ 7193 h 755650"/>
              <a:gd name="connsiteX1" fmla="*/ 828253 w 819150"/>
              <a:gd name="connsiteY1" fmla="*/ 7193 h 755650"/>
              <a:gd name="connsiteX2" fmla="*/ 828253 w 819150"/>
              <a:gd name="connsiteY2" fmla="*/ 765241 h 755650"/>
              <a:gd name="connsiteX3" fmla="*/ 6350 w 819150"/>
              <a:gd name="connsiteY3" fmla="*/ 765241 h 755650"/>
              <a:gd name="connsiteX4" fmla="*/ 6350 w 819150"/>
              <a:gd name="connsiteY4" fmla="*/ 7193 h 755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9150" h="755650">
                <a:moveTo>
                  <a:pt x="6350" y="7193"/>
                </a:moveTo>
                <a:lnTo>
                  <a:pt x="828253" y="7193"/>
                </a:lnTo>
                <a:lnTo>
                  <a:pt x="828253" y="765241"/>
                </a:lnTo>
                <a:lnTo>
                  <a:pt x="6350" y="765241"/>
                </a:lnTo>
                <a:lnTo>
                  <a:pt x="6350" y="7193"/>
                </a:lnTo>
                <a:close/>
              </a:path>
            </a:pathLst>
          </a:custGeom>
          <a:solidFill>
            <a:srgbClr val="50a6f8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0" name="Freeform 220"> 
				</p:cNvPr>
          <p:cNvSpPr/>
          <p:nvPr/>
        </p:nvSpPr>
        <p:spPr>
          <a:xfrm>
            <a:off x="1695450" y="4362450"/>
            <a:ext cx="831850" cy="755650"/>
          </a:xfrm>
          <a:custGeom>
            <a:avLst/>
            <a:gdLst>
              <a:gd name="connsiteX0" fmla="*/ 15453 w 831850"/>
              <a:gd name="connsiteY0" fmla="*/ 7193 h 755650"/>
              <a:gd name="connsiteX1" fmla="*/ 837357 w 831850"/>
              <a:gd name="connsiteY1" fmla="*/ 7193 h 755650"/>
              <a:gd name="connsiteX2" fmla="*/ 837357 w 831850"/>
              <a:gd name="connsiteY2" fmla="*/ 765241 h 755650"/>
              <a:gd name="connsiteX3" fmla="*/ 15453 w 831850"/>
              <a:gd name="connsiteY3" fmla="*/ 765241 h 755650"/>
              <a:gd name="connsiteX4" fmla="*/ 15453 w 831850"/>
              <a:gd name="connsiteY4" fmla="*/ 7193 h 755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1850" h="755650">
                <a:moveTo>
                  <a:pt x="15453" y="7193"/>
                </a:moveTo>
                <a:lnTo>
                  <a:pt x="837357" y="7193"/>
                </a:lnTo>
                <a:lnTo>
                  <a:pt x="837357" y="765241"/>
                </a:lnTo>
                <a:lnTo>
                  <a:pt x="15453" y="765241"/>
                </a:lnTo>
                <a:lnTo>
                  <a:pt x="15453" y="7193"/>
                </a:lnTo>
                <a:close/>
              </a:path>
            </a:pathLst>
          </a:custGeom>
          <a:solidFill>
            <a:srgbClr val="50a6f8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Freeform 221"> 
				</p:cNvPr>
          <p:cNvSpPr/>
          <p:nvPr/>
        </p:nvSpPr>
        <p:spPr>
          <a:xfrm>
            <a:off x="2520950" y="4362450"/>
            <a:ext cx="831850" cy="755650"/>
          </a:xfrm>
          <a:custGeom>
            <a:avLst/>
            <a:gdLst>
              <a:gd name="connsiteX0" fmla="*/ 11857 w 831850"/>
              <a:gd name="connsiteY0" fmla="*/ 7193 h 755650"/>
              <a:gd name="connsiteX1" fmla="*/ 833761 w 831850"/>
              <a:gd name="connsiteY1" fmla="*/ 7193 h 755650"/>
              <a:gd name="connsiteX2" fmla="*/ 833761 w 831850"/>
              <a:gd name="connsiteY2" fmla="*/ 765241 h 755650"/>
              <a:gd name="connsiteX3" fmla="*/ 11857 w 831850"/>
              <a:gd name="connsiteY3" fmla="*/ 765241 h 755650"/>
              <a:gd name="connsiteX4" fmla="*/ 11857 w 831850"/>
              <a:gd name="connsiteY4" fmla="*/ 7193 h 755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1850" h="755650">
                <a:moveTo>
                  <a:pt x="11857" y="7193"/>
                </a:moveTo>
                <a:lnTo>
                  <a:pt x="833761" y="7193"/>
                </a:lnTo>
                <a:lnTo>
                  <a:pt x="833761" y="765241"/>
                </a:lnTo>
                <a:lnTo>
                  <a:pt x="11857" y="765241"/>
                </a:lnTo>
                <a:lnTo>
                  <a:pt x="11857" y="7193"/>
                </a:lnTo>
                <a:close/>
              </a:path>
            </a:pathLst>
          </a:custGeom>
          <a:solidFill>
            <a:srgbClr val="50a6f8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Freeform 222"> 
				</p:cNvPr>
          <p:cNvSpPr/>
          <p:nvPr/>
        </p:nvSpPr>
        <p:spPr>
          <a:xfrm>
            <a:off x="3346450" y="4362450"/>
            <a:ext cx="819150" cy="755650"/>
          </a:xfrm>
          <a:custGeom>
            <a:avLst/>
            <a:gdLst>
              <a:gd name="connsiteX0" fmla="*/ 8261 w 819150"/>
              <a:gd name="connsiteY0" fmla="*/ 7193 h 755650"/>
              <a:gd name="connsiteX1" fmla="*/ 830164 w 819150"/>
              <a:gd name="connsiteY1" fmla="*/ 7193 h 755650"/>
              <a:gd name="connsiteX2" fmla="*/ 830164 w 819150"/>
              <a:gd name="connsiteY2" fmla="*/ 765241 h 755650"/>
              <a:gd name="connsiteX3" fmla="*/ 8261 w 819150"/>
              <a:gd name="connsiteY3" fmla="*/ 765241 h 755650"/>
              <a:gd name="connsiteX4" fmla="*/ 8261 w 819150"/>
              <a:gd name="connsiteY4" fmla="*/ 7193 h 755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9150" h="755650">
                <a:moveTo>
                  <a:pt x="8261" y="7193"/>
                </a:moveTo>
                <a:lnTo>
                  <a:pt x="830164" y="7193"/>
                </a:lnTo>
                <a:lnTo>
                  <a:pt x="830164" y="765241"/>
                </a:lnTo>
                <a:lnTo>
                  <a:pt x="8261" y="765241"/>
                </a:lnTo>
                <a:lnTo>
                  <a:pt x="8261" y="7193"/>
                </a:lnTo>
                <a:close/>
              </a:path>
            </a:pathLst>
          </a:custGeom>
          <a:solidFill>
            <a:srgbClr val="50a6f8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Freeform 223"> 
				</p:cNvPr>
          <p:cNvSpPr/>
          <p:nvPr/>
        </p:nvSpPr>
        <p:spPr>
          <a:xfrm>
            <a:off x="4159250" y="4362450"/>
            <a:ext cx="831850" cy="755650"/>
          </a:xfrm>
          <a:custGeom>
            <a:avLst/>
            <a:gdLst>
              <a:gd name="connsiteX0" fmla="*/ 17364 w 831850"/>
              <a:gd name="connsiteY0" fmla="*/ 7193 h 755650"/>
              <a:gd name="connsiteX1" fmla="*/ 839269 w 831850"/>
              <a:gd name="connsiteY1" fmla="*/ 7193 h 755650"/>
              <a:gd name="connsiteX2" fmla="*/ 839269 w 831850"/>
              <a:gd name="connsiteY2" fmla="*/ 765241 h 755650"/>
              <a:gd name="connsiteX3" fmla="*/ 17364 w 831850"/>
              <a:gd name="connsiteY3" fmla="*/ 765241 h 755650"/>
              <a:gd name="connsiteX4" fmla="*/ 17364 w 831850"/>
              <a:gd name="connsiteY4" fmla="*/ 7193 h 755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1850" h="755650">
                <a:moveTo>
                  <a:pt x="17364" y="7193"/>
                </a:moveTo>
                <a:lnTo>
                  <a:pt x="839269" y="7193"/>
                </a:lnTo>
                <a:lnTo>
                  <a:pt x="839269" y="765241"/>
                </a:lnTo>
                <a:lnTo>
                  <a:pt x="17364" y="765241"/>
                </a:lnTo>
                <a:lnTo>
                  <a:pt x="17364" y="7193"/>
                </a:lnTo>
                <a:close/>
              </a:path>
            </a:pathLst>
          </a:custGeom>
          <a:solidFill>
            <a:srgbClr val="50a6f8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Freeform 224"> 
				</p:cNvPr>
          <p:cNvSpPr/>
          <p:nvPr/>
        </p:nvSpPr>
        <p:spPr>
          <a:xfrm>
            <a:off x="882650" y="5111750"/>
            <a:ext cx="819150" cy="768350"/>
          </a:xfrm>
          <a:custGeom>
            <a:avLst/>
            <a:gdLst>
              <a:gd name="connsiteX0" fmla="*/ 6350 w 819150"/>
              <a:gd name="connsiteY0" fmla="*/ 15941 h 768350"/>
              <a:gd name="connsiteX1" fmla="*/ 828253 w 819150"/>
              <a:gd name="connsiteY1" fmla="*/ 15941 h 768350"/>
              <a:gd name="connsiteX2" fmla="*/ 828253 w 819150"/>
              <a:gd name="connsiteY2" fmla="*/ 773989 h 768350"/>
              <a:gd name="connsiteX3" fmla="*/ 6350 w 819150"/>
              <a:gd name="connsiteY3" fmla="*/ 773989 h 768350"/>
              <a:gd name="connsiteX4" fmla="*/ 6350 w 819150"/>
              <a:gd name="connsiteY4" fmla="*/ 15941 h 768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9150" h="768350">
                <a:moveTo>
                  <a:pt x="6350" y="15941"/>
                </a:moveTo>
                <a:lnTo>
                  <a:pt x="828253" y="15941"/>
                </a:lnTo>
                <a:lnTo>
                  <a:pt x="828253" y="773989"/>
                </a:lnTo>
                <a:lnTo>
                  <a:pt x="6350" y="773989"/>
                </a:lnTo>
                <a:lnTo>
                  <a:pt x="6350" y="15941"/>
                </a:lnTo>
                <a:close/>
              </a:path>
            </a:pathLst>
          </a:custGeom>
          <a:solidFill>
            <a:srgbClr val="50a6f8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Freeform 225"> 
				</p:cNvPr>
          <p:cNvSpPr/>
          <p:nvPr/>
        </p:nvSpPr>
        <p:spPr>
          <a:xfrm>
            <a:off x="1689100" y="2070100"/>
            <a:ext cx="38100" cy="6096000"/>
          </a:xfrm>
          <a:custGeom>
            <a:avLst/>
            <a:gdLst>
              <a:gd name="connsiteX0" fmla="*/ 21803 w 38100"/>
              <a:gd name="connsiteY0" fmla="*/ 12700 h 6096000"/>
              <a:gd name="connsiteX1" fmla="*/ 21803 w 38100"/>
              <a:gd name="connsiteY1" fmla="*/ 6102483 h 60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8100" h="6096000">
                <a:moveTo>
                  <a:pt x="21803" y="12700"/>
                </a:moveTo>
                <a:lnTo>
                  <a:pt x="21803" y="6102483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6" name="Freeform 226"> 
				</p:cNvPr>
          <p:cNvSpPr/>
          <p:nvPr/>
        </p:nvSpPr>
        <p:spPr>
          <a:xfrm>
            <a:off x="2514600" y="2070100"/>
            <a:ext cx="38100" cy="6096000"/>
          </a:xfrm>
          <a:custGeom>
            <a:avLst/>
            <a:gdLst>
              <a:gd name="connsiteX0" fmla="*/ 18207 w 38100"/>
              <a:gd name="connsiteY0" fmla="*/ 12700 h 6096000"/>
              <a:gd name="connsiteX1" fmla="*/ 18207 w 38100"/>
              <a:gd name="connsiteY1" fmla="*/ 6102483 h 60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8100" h="6096000">
                <a:moveTo>
                  <a:pt x="18207" y="12700"/>
                </a:moveTo>
                <a:lnTo>
                  <a:pt x="18207" y="6102483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7" name="Freeform 227"> 
				</p:cNvPr>
          <p:cNvSpPr/>
          <p:nvPr/>
        </p:nvSpPr>
        <p:spPr>
          <a:xfrm>
            <a:off x="3340100" y="2070100"/>
            <a:ext cx="38100" cy="6096000"/>
          </a:xfrm>
          <a:custGeom>
            <a:avLst/>
            <a:gdLst>
              <a:gd name="connsiteX0" fmla="*/ 14611 w 38100"/>
              <a:gd name="connsiteY0" fmla="*/ 12700 h 6096000"/>
              <a:gd name="connsiteX1" fmla="*/ 14611 w 38100"/>
              <a:gd name="connsiteY1" fmla="*/ 6102483 h 60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8100" h="6096000">
                <a:moveTo>
                  <a:pt x="14611" y="12700"/>
                </a:moveTo>
                <a:lnTo>
                  <a:pt x="14611" y="6102483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8" name="Freeform 228"> 
				</p:cNvPr>
          <p:cNvSpPr/>
          <p:nvPr/>
        </p:nvSpPr>
        <p:spPr>
          <a:xfrm>
            <a:off x="4152900" y="2070100"/>
            <a:ext cx="38100" cy="6096000"/>
          </a:xfrm>
          <a:custGeom>
            <a:avLst/>
            <a:gdLst>
              <a:gd name="connsiteX0" fmla="*/ 23714 w 38100"/>
              <a:gd name="connsiteY0" fmla="*/ 12700 h 6096000"/>
              <a:gd name="connsiteX1" fmla="*/ 23714 w 38100"/>
              <a:gd name="connsiteY1" fmla="*/ 6102483 h 60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8100" h="6096000">
                <a:moveTo>
                  <a:pt x="23714" y="12700"/>
                </a:moveTo>
                <a:lnTo>
                  <a:pt x="23714" y="6102483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9" name="Freeform 229"> 
				</p:cNvPr>
          <p:cNvSpPr/>
          <p:nvPr/>
        </p:nvSpPr>
        <p:spPr>
          <a:xfrm>
            <a:off x="4978400" y="2070100"/>
            <a:ext cx="38100" cy="6096000"/>
          </a:xfrm>
          <a:custGeom>
            <a:avLst/>
            <a:gdLst>
              <a:gd name="connsiteX0" fmla="*/ 20119 w 38100"/>
              <a:gd name="connsiteY0" fmla="*/ 12700 h 6096000"/>
              <a:gd name="connsiteX1" fmla="*/ 20119 w 38100"/>
              <a:gd name="connsiteY1" fmla="*/ 6102483 h 60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8100" h="6096000">
                <a:moveTo>
                  <a:pt x="20119" y="12700"/>
                </a:moveTo>
                <a:lnTo>
                  <a:pt x="20119" y="6102483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0" name="Freeform 230"> 
				</p:cNvPr>
          <p:cNvSpPr/>
          <p:nvPr/>
        </p:nvSpPr>
        <p:spPr>
          <a:xfrm>
            <a:off x="5803900" y="2070100"/>
            <a:ext cx="38100" cy="6096000"/>
          </a:xfrm>
          <a:custGeom>
            <a:avLst/>
            <a:gdLst>
              <a:gd name="connsiteX0" fmla="*/ 16522 w 38100"/>
              <a:gd name="connsiteY0" fmla="*/ 12700 h 6096000"/>
              <a:gd name="connsiteX1" fmla="*/ 16522 w 38100"/>
              <a:gd name="connsiteY1" fmla="*/ 6102483 h 60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8100" h="6096000">
                <a:moveTo>
                  <a:pt x="16522" y="12700"/>
                </a:moveTo>
                <a:lnTo>
                  <a:pt x="16522" y="6102483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1" name="Freeform 231"> 
				</p:cNvPr>
          <p:cNvSpPr/>
          <p:nvPr/>
        </p:nvSpPr>
        <p:spPr>
          <a:xfrm>
            <a:off x="6629400" y="2070100"/>
            <a:ext cx="38100" cy="6096000"/>
          </a:xfrm>
          <a:custGeom>
            <a:avLst/>
            <a:gdLst>
              <a:gd name="connsiteX0" fmla="*/ 12926 w 38100"/>
              <a:gd name="connsiteY0" fmla="*/ 12700 h 6096000"/>
              <a:gd name="connsiteX1" fmla="*/ 12926 w 38100"/>
              <a:gd name="connsiteY1" fmla="*/ 6102483 h 60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8100" h="6096000">
                <a:moveTo>
                  <a:pt x="12926" y="12700"/>
                </a:moveTo>
                <a:lnTo>
                  <a:pt x="12926" y="6102483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Freeform 232"> 
				</p:cNvPr>
          <p:cNvSpPr/>
          <p:nvPr/>
        </p:nvSpPr>
        <p:spPr>
          <a:xfrm>
            <a:off x="863600" y="2832100"/>
            <a:ext cx="6604000" cy="38100"/>
          </a:xfrm>
          <a:custGeom>
            <a:avLst/>
            <a:gdLst>
              <a:gd name="connsiteX0" fmla="*/ 12700 w 6604000"/>
              <a:gd name="connsiteY0" fmla="*/ 21447 h 38100"/>
              <a:gd name="connsiteX1" fmla="*/ 6613330 w 6604000"/>
              <a:gd name="connsiteY1" fmla="*/ 21447 h 38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604000" h="38100">
                <a:moveTo>
                  <a:pt x="12700" y="21447"/>
                </a:moveTo>
                <a:lnTo>
                  <a:pt x="6613330" y="21447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3" name="Freeform 233"> 
				</p:cNvPr>
          <p:cNvSpPr/>
          <p:nvPr/>
        </p:nvSpPr>
        <p:spPr>
          <a:xfrm>
            <a:off x="863600" y="3594100"/>
            <a:ext cx="6604000" cy="38100"/>
          </a:xfrm>
          <a:custGeom>
            <a:avLst/>
            <a:gdLst>
              <a:gd name="connsiteX0" fmla="*/ 12700 w 6604000"/>
              <a:gd name="connsiteY0" fmla="*/ 17495 h 38100"/>
              <a:gd name="connsiteX1" fmla="*/ 6613330 w 6604000"/>
              <a:gd name="connsiteY1" fmla="*/ 17495 h 38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604000" h="38100">
                <a:moveTo>
                  <a:pt x="12700" y="17495"/>
                </a:moveTo>
                <a:lnTo>
                  <a:pt x="6613330" y="17495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Freeform 234"> 
				</p:cNvPr>
          <p:cNvSpPr/>
          <p:nvPr/>
        </p:nvSpPr>
        <p:spPr>
          <a:xfrm>
            <a:off x="863600" y="4356100"/>
            <a:ext cx="6604000" cy="38100"/>
          </a:xfrm>
          <a:custGeom>
            <a:avLst/>
            <a:gdLst>
              <a:gd name="connsiteX0" fmla="*/ 12700 w 6604000"/>
              <a:gd name="connsiteY0" fmla="*/ 13543 h 38100"/>
              <a:gd name="connsiteX1" fmla="*/ 6613330 w 6604000"/>
              <a:gd name="connsiteY1" fmla="*/ 13543 h 38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604000" h="38100">
                <a:moveTo>
                  <a:pt x="12700" y="13543"/>
                </a:moveTo>
                <a:lnTo>
                  <a:pt x="6613330" y="13543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Freeform 235"> 
				</p:cNvPr>
          <p:cNvSpPr/>
          <p:nvPr/>
        </p:nvSpPr>
        <p:spPr>
          <a:xfrm>
            <a:off x="863600" y="5105400"/>
            <a:ext cx="6604000" cy="38100"/>
          </a:xfrm>
          <a:custGeom>
            <a:avLst/>
            <a:gdLst>
              <a:gd name="connsiteX0" fmla="*/ 12700 w 6604000"/>
              <a:gd name="connsiteY0" fmla="*/ 22291 h 38100"/>
              <a:gd name="connsiteX1" fmla="*/ 6613330 w 6604000"/>
              <a:gd name="connsiteY1" fmla="*/ 22291 h 38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604000" h="38100">
                <a:moveTo>
                  <a:pt x="12700" y="22291"/>
                </a:moveTo>
                <a:lnTo>
                  <a:pt x="6613330" y="22291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Freeform 236"> 
				</p:cNvPr>
          <p:cNvSpPr/>
          <p:nvPr/>
        </p:nvSpPr>
        <p:spPr>
          <a:xfrm>
            <a:off x="863600" y="5867400"/>
            <a:ext cx="6604000" cy="38100"/>
          </a:xfrm>
          <a:custGeom>
            <a:avLst/>
            <a:gdLst>
              <a:gd name="connsiteX0" fmla="*/ 12700 w 6604000"/>
              <a:gd name="connsiteY0" fmla="*/ 18338 h 38100"/>
              <a:gd name="connsiteX1" fmla="*/ 6613330 w 6604000"/>
              <a:gd name="connsiteY1" fmla="*/ 18338 h 38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604000" h="38100">
                <a:moveTo>
                  <a:pt x="12700" y="18338"/>
                </a:moveTo>
                <a:lnTo>
                  <a:pt x="6613330" y="18338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Freeform 237"> 
				</p:cNvPr>
          <p:cNvSpPr/>
          <p:nvPr/>
        </p:nvSpPr>
        <p:spPr>
          <a:xfrm>
            <a:off x="863600" y="6629400"/>
            <a:ext cx="6604000" cy="38100"/>
          </a:xfrm>
          <a:custGeom>
            <a:avLst/>
            <a:gdLst>
              <a:gd name="connsiteX0" fmla="*/ 12700 w 6604000"/>
              <a:gd name="connsiteY0" fmla="*/ 14388 h 38100"/>
              <a:gd name="connsiteX1" fmla="*/ 6613330 w 6604000"/>
              <a:gd name="connsiteY1" fmla="*/ 14388 h 38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604000" h="38100">
                <a:moveTo>
                  <a:pt x="12700" y="14388"/>
                </a:moveTo>
                <a:lnTo>
                  <a:pt x="6613330" y="14388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Freeform 238"> 
				</p:cNvPr>
          <p:cNvSpPr/>
          <p:nvPr/>
        </p:nvSpPr>
        <p:spPr>
          <a:xfrm>
            <a:off x="863600" y="7378700"/>
            <a:ext cx="6604000" cy="38100"/>
          </a:xfrm>
          <a:custGeom>
            <a:avLst/>
            <a:gdLst>
              <a:gd name="connsiteX0" fmla="*/ 12700 w 6604000"/>
              <a:gd name="connsiteY0" fmla="*/ 23135 h 38100"/>
              <a:gd name="connsiteX1" fmla="*/ 6613330 w 6604000"/>
              <a:gd name="connsiteY1" fmla="*/ 23135 h 38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604000" h="38100">
                <a:moveTo>
                  <a:pt x="12700" y="23135"/>
                </a:moveTo>
                <a:lnTo>
                  <a:pt x="6613330" y="23135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Freeform 239"> 
				</p:cNvPr>
          <p:cNvSpPr/>
          <p:nvPr/>
        </p:nvSpPr>
        <p:spPr>
          <a:xfrm>
            <a:off x="876300" y="2070100"/>
            <a:ext cx="38100" cy="6096000"/>
          </a:xfrm>
          <a:custGeom>
            <a:avLst/>
            <a:gdLst>
              <a:gd name="connsiteX0" fmla="*/ 12700 w 38100"/>
              <a:gd name="connsiteY0" fmla="*/ 12700 h 6096000"/>
              <a:gd name="connsiteX1" fmla="*/ 12700 w 38100"/>
              <a:gd name="connsiteY1" fmla="*/ 6102483 h 60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8100" h="6096000">
                <a:moveTo>
                  <a:pt x="12700" y="12700"/>
                </a:moveTo>
                <a:lnTo>
                  <a:pt x="12700" y="6102483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0" name="Freeform 240"> 
				</p:cNvPr>
          <p:cNvSpPr/>
          <p:nvPr/>
        </p:nvSpPr>
        <p:spPr>
          <a:xfrm>
            <a:off x="7442200" y="2070100"/>
            <a:ext cx="38100" cy="6096000"/>
          </a:xfrm>
          <a:custGeom>
            <a:avLst/>
            <a:gdLst>
              <a:gd name="connsiteX0" fmla="*/ 22030 w 38100"/>
              <a:gd name="connsiteY0" fmla="*/ 12700 h 6096000"/>
              <a:gd name="connsiteX1" fmla="*/ 22030 w 38100"/>
              <a:gd name="connsiteY1" fmla="*/ 6102483 h 60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8100" h="6096000">
                <a:moveTo>
                  <a:pt x="22030" y="12700"/>
                </a:moveTo>
                <a:lnTo>
                  <a:pt x="22030" y="6102483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Freeform 241"> 
				</p:cNvPr>
          <p:cNvSpPr/>
          <p:nvPr/>
        </p:nvSpPr>
        <p:spPr>
          <a:xfrm>
            <a:off x="863600" y="2082800"/>
            <a:ext cx="6604000" cy="38100"/>
          </a:xfrm>
          <a:custGeom>
            <a:avLst/>
            <a:gdLst>
              <a:gd name="connsiteX0" fmla="*/ 12700 w 6604000"/>
              <a:gd name="connsiteY0" fmla="*/ 12700 h 38100"/>
              <a:gd name="connsiteX1" fmla="*/ 6613330 w 6604000"/>
              <a:gd name="connsiteY1" fmla="*/ 12700 h 38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604000" h="38100">
                <a:moveTo>
                  <a:pt x="12700" y="12700"/>
                </a:moveTo>
                <a:lnTo>
                  <a:pt x="6613330" y="12700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" name="Freeform 242"> 
				</p:cNvPr>
          <p:cNvSpPr/>
          <p:nvPr/>
        </p:nvSpPr>
        <p:spPr>
          <a:xfrm>
            <a:off x="863600" y="8140700"/>
            <a:ext cx="6604000" cy="38100"/>
          </a:xfrm>
          <a:custGeom>
            <a:avLst/>
            <a:gdLst>
              <a:gd name="connsiteX0" fmla="*/ 12700 w 6604000"/>
              <a:gd name="connsiteY0" fmla="*/ 19183 h 38100"/>
              <a:gd name="connsiteX1" fmla="*/ 6613330 w 6604000"/>
              <a:gd name="connsiteY1" fmla="*/ 19183 h 38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604000" h="38100">
                <a:moveTo>
                  <a:pt x="12700" y="19183"/>
                </a:moveTo>
                <a:lnTo>
                  <a:pt x="6613330" y="19183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4" name="Picture 244">
					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4120" y="2125980"/>
            <a:ext cx="579120" cy="579120"/>
          </a:xfrm>
          <a:prstGeom prst="rect">
            <a:avLst/>
          </a:prstGeom>
        </p:spPr>
      </p:pic>
      <p:pic>
        <p:nvPicPr>
          <p:cNvPr id="245" name="Picture 245">
					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019" y="7475220"/>
            <a:ext cx="579120" cy="579120"/>
          </a:xfrm>
          <a:prstGeom prst="rect">
            <a:avLst/>
          </a:prstGeom>
        </p:spPr>
      </p:pic>
      <p:sp>
        <p:nvSpPr>
          <p:cNvPr id="245" name="Freeform 245"> 
				</p:cNvPr>
          <p:cNvSpPr/>
          <p:nvPr/>
        </p:nvSpPr>
        <p:spPr>
          <a:xfrm>
            <a:off x="3714750" y="4972050"/>
            <a:ext cx="1327150" cy="1327150"/>
          </a:xfrm>
          <a:custGeom>
            <a:avLst/>
            <a:gdLst>
              <a:gd name="connsiteX0" fmla="*/ 1328996 w 1327150"/>
              <a:gd name="connsiteY0" fmla="*/ 24682 h 1327150"/>
              <a:gd name="connsiteX1" fmla="*/ 1328996 w 1327150"/>
              <a:gd name="connsiteY1" fmla="*/ 1333191 h 1327150"/>
              <a:gd name="connsiteX2" fmla="*/ 20488 w 1327150"/>
              <a:gd name="connsiteY2" fmla="*/ 1333191 h 1327150"/>
              <a:gd name="connsiteX3" fmla="*/ 20488 w 1327150"/>
              <a:gd name="connsiteY3" fmla="*/ 24682 h 1327150"/>
              <a:gd name="connsiteX4" fmla="*/ 1328996 w 1327150"/>
              <a:gd name="connsiteY4" fmla="*/ 24682 h 1327150"/>
              <a:gd name="connsiteX5" fmla="*/ 1328996 w 1327150"/>
              <a:gd name="connsiteY5" fmla="*/ 24682 h 1327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7150" h="1327150">
                <a:moveTo>
                  <a:pt x="1328996" y="24682"/>
                </a:moveTo>
                <a:cubicBezTo>
                  <a:pt x="1690330" y="386017"/>
                  <a:pt x="1690330" y="971856"/>
                  <a:pt x="1328996" y="1333191"/>
                </a:cubicBezTo>
                <a:cubicBezTo>
                  <a:pt x="967661" y="1694525"/>
                  <a:pt x="381822" y="1694525"/>
                  <a:pt x="20488" y="1333191"/>
                </a:cubicBezTo>
                <a:cubicBezTo>
                  <a:pt x="-340846" y="971856"/>
                  <a:pt x="-340846" y="386017"/>
                  <a:pt x="20488" y="24682"/>
                </a:cubicBezTo>
                <a:cubicBezTo>
                  <a:pt x="381822" y="-336651"/>
                  <a:pt x="967661" y="-336651"/>
                  <a:pt x="1328996" y="24682"/>
                </a:cubicBezTo>
                <a:lnTo>
                  <a:pt x="1328996" y="24682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154d85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" name="Freeform 246"> 
				</p:cNvPr>
          <p:cNvSpPr/>
          <p:nvPr/>
        </p:nvSpPr>
        <p:spPr>
          <a:xfrm>
            <a:off x="2178050" y="2508250"/>
            <a:ext cx="590550" cy="603250"/>
          </a:xfrm>
          <a:custGeom>
            <a:avLst/>
            <a:gdLst>
              <a:gd name="connsiteX0" fmla="*/ 602814 w 590550"/>
              <a:gd name="connsiteY0" fmla="*/ 29019 h 603250"/>
              <a:gd name="connsiteX1" fmla="*/ 602814 w 590550"/>
              <a:gd name="connsiteY1" fmla="*/ 609709 h 603250"/>
              <a:gd name="connsiteX2" fmla="*/ 22124 w 590550"/>
              <a:gd name="connsiteY2" fmla="*/ 609709 h 603250"/>
              <a:gd name="connsiteX3" fmla="*/ 22124 w 590550"/>
              <a:gd name="connsiteY3" fmla="*/ 29019 h 603250"/>
              <a:gd name="connsiteX4" fmla="*/ 602814 w 590550"/>
              <a:gd name="connsiteY4" fmla="*/ 29019 h 603250"/>
              <a:gd name="connsiteX5" fmla="*/ 602814 w 590550"/>
              <a:gd name="connsiteY5" fmla="*/ 29019 h 603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0550" h="603250">
                <a:moveTo>
                  <a:pt x="602814" y="29019"/>
                </a:moveTo>
                <a:cubicBezTo>
                  <a:pt x="763167" y="189372"/>
                  <a:pt x="763167" y="449356"/>
                  <a:pt x="602814" y="609709"/>
                </a:cubicBezTo>
                <a:cubicBezTo>
                  <a:pt x="442461" y="770063"/>
                  <a:pt x="182477" y="770063"/>
                  <a:pt x="22124" y="609709"/>
                </a:cubicBezTo>
                <a:cubicBezTo>
                  <a:pt x="-138228" y="449356"/>
                  <a:pt x="-138228" y="189372"/>
                  <a:pt x="22124" y="29019"/>
                </a:cubicBezTo>
                <a:cubicBezTo>
                  <a:pt x="182477" y="-131333"/>
                  <a:pt x="442461" y="-131333"/>
                  <a:pt x="602814" y="29019"/>
                </a:cubicBezTo>
                <a:lnTo>
                  <a:pt x="602814" y="29019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154d85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7" name="Freeform 247"> 
				</p:cNvPr>
          <p:cNvSpPr/>
          <p:nvPr/>
        </p:nvSpPr>
        <p:spPr>
          <a:xfrm>
            <a:off x="450850" y="3498850"/>
            <a:ext cx="6864350" cy="1860550"/>
          </a:xfrm>
          <a:custGeom>
            <a:avLst/>
            <a:gdLst>
              <a:gd name="connsiteX0" fmla="*/ 31583 w 6864350"/>
              <a:gd name="connsiteY0" fmla="*/ 1871250 h 1860550"/>
              <a:gd name="connsiteX1" fmla="*/ 6856211 w 6864350"/>
              <a:gd name="connsiteY1" fmla="*/ 27557 h 1860550"/>
              <a:gd name="connsiteX2" fmla="*/ 6868472 w 6864350"/>
              <a:gd name="connsiteY2" fmla="*/ 24245 h 1860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864350" h="1860550">
                <a:moveTo>
                  <a:pt x="31583" y="1871250"/>
                </a:moveTo>
                <a:lnTo>
                  <a:pt x="6856211" y="27557"/>
                </a:lnTo>
                <a:lnTo>
                  <a:pt x="6868472" y="24245"/>
                </a:lnTo>
              </a:path>
            </a:pathLst>
          </a:custGeom>
          <a:ln w="25399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8" name="Freeform 248"> 
				</p:cNvPr>
          <p:cNvSpPr/>
          <p:nvPr/>
        </p:nvSpPr>
        <p:spPr>
          <a:xfrm>
            <a:off x="7232650" y="3448050"/>
            <a:ext cx="158750" cy="133350"/>
          </a:xfrm>
          <a:custGeom>
            <a:avLst/>
            <a:gdLst>
              <a:gd name="connsiteX0" fmla="*/ 60886 w 158750"/>
              <a:gd name="connsiteY0" fmla="*/ 145158 h 133350"/>
              <a:gd name="connsiteX1" fmla="*/ 162688 w 158750"/>
              <a:gd name="connsiteY1" fmla="*/ 54511 h 133350"/>
              <a:gd name="connsiteX2" fmla="*/ 29089 w 158750"/>
              <a:gd name="connsiteY2" fmla="*/ 27457 h 133350"/>
              <a:gd name="connsiteX3" fmla="*/ 74413 w 158750"/>
              <a:gd name="connsiteY3" fmla="*/ 78359 h 133350"/>
              <a:gd name="connsiteX4" fmla="*/ 60886 w 158750"/>
              <a:gd name="connsiteY4" fmla="*/ 145158 h 133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750" h="133350">
                <a:moveTo>
                  <a:pt x="60886" y="145158"/>
                </a:moveTo>
                <a:lnTo>
                  <a:pt x="162688" y="54511"/>
                </a:lnTo>
                <a:lnTo>
                  <a:pt x="29089" y="27457"/>
                </a:lnTo>
                <a:lnTo>
                  <a:pt x="74413" y="78359"/>
                </a:lnTo>
                <a:lnTo>
                  <a:pt x="60886" y="145158"/>
                </a:lnTo>
                <a:close/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9" name="Freeform 249"> 
				</p:cNvPr>
          <p:cNvSpPr/>
          <p:nvPr/>
        </p:nvSpPr>
        <p:spPr>
          <a:xfrm>
            <a:off x="5124450" y="3308350"/>
            <a:ext cx="781050" cy="768350"/>
          </a:xfrm>
          <a:custGeom>
            <a:avLst/>
            <a:gdLst>
              <a:gd name="connsiteX0" fmla="*/ 784556 w 781050"/>
              <a:gd name="connsiteY0" fmla="*/ 25953 h 768350"/>
              <a:gd name="connsiteX1" fmla="*/ 784556 w 781050"/>
              <a:gd name="connsiteY1" fmla="*/ 780817 h 768350"/>
              <a:gd name="connsiteX2" fmla="*/ 29693 w 781050"/>
              <a:gd name="connsiteY2" fmla="*/ 780817 h 768350"/>
              <a:gd name="connsiteX3" fmla="*/ 29693 w 781050"/>
              <a:gd name="connsiteY3" fmla="*/ 25953 h 768350"/>
              <a:gd name="connsiteX4" fmla="*/ 784556 w 781050"/>
              <a:gd name="connsiteY4" fmla="*/ 25953 h 768350"/>
              <a:gd name="connsiteX5" fmla="*/ 784556 w 781050"/>
              <a:gd name="connsiteY5" fmla="*/ 25953 h 768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81050" h="768350">
                <a:moveTo>
                  <a:pt x="784556" y="25953"/>
                </a:moveTo>
                <a:cubicBezTo>
                  <a:pt x="993006" y="234403"/>
                  <a:pt x="993006" y="572367"/>
                  <a:pt x="784556" y="780817"/>
                </a:cubicBezTo>
                <a:cubicBezTo>
                  <a:pt x="576106" y="989266"/>
                  <a:pt x="238142" y="989266"/>
                  <a:pt x="29693" y="780817"/>
                </a:cubicBezTo>
                <a:cubicBezTo>
                  <a:pt x="-178756" y="572367"/>
                  <a:pt x="-178756" y="234403"/>
                  <a:pt x="29693" y="25953"/>
                </a:cubicBezTo>
                <a:cubicBezTo>
                  <a:pt x="238142" y="-182495"/>
                  <a:pt x="576106" y="-182495"/>
                  <a:pt x="784556" y="25953"/>
                </a:cubicBezTo>
                <a:lnTo>
                  <a:pt x="784556" y="25953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154d85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0" name="TextBox 250"/>
          <p:cNvSpPr txBox="1"/>
          <p:nvPr/>
        </p:nvSpPr>
        <p:spPr>
          <a:xfrm>
            <a:off x="673100" y="444500"/>
            <a:ext cx="4641675" cy="83210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13750"/>
              </a:lnSpc>
            </a:pPr>
            <a:r>
              <a:rPr lang="en-US" altLang="zh-CN" sz="4800" spc="170" dirty="0">
                <a:solidFill>
                  <a:srgbClr val="000000"/>
                </a:solidFill>
                <a:latin typeface="Times New Roman"/>
                <a:ea typeface="Times New Roman"/>
              </a:rPr>
              <a:t>Grid</a:t>
            </a:r>
            <a:r>
              <a:rPr lang="en-US" altLang="zh-CN" sz="4800" spc="16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800" spc="160" dirty="0">
                <a:solidFill>
                  <a:srgbClr val="000000"/>
                </a:solidFill>
                <a:latin typeface="Times New Roman"/>
                <a:ea typeface="Times New Roman"/>
              </a:rPr>
              <a:t>Resolution?</a:t>
            </a:r>
          </a:p>
        </p:txBody>
      </p:sp>
      <p:sp>
        <p:nvSpPr>
          <p:cNvPr id="251" name="TextBox 251"/>
          <p:cNvSpPr txBox="1"/>
          <p:nvPr/>
        </p:nvSpPr>
        <p:spPr>
          <a:xfrm>
            <a:off x="241300" y="9327998"/>
            <a:ext cx="1070346" cy="2438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600" spc="-20" dirty="0">
                <a:solidFill>
                  <a:srgbClr val="000000"/>
                </a:solidFill>
                <a:latin typeface="Arial"/>
                <a:ea typeface="Arial"/>
              </a:rPr>
              <a:t>GAM</a:t>
            </a:r>
            <a:r>
              <a:rPr lang="en-US" altLang="zh-CN" sz="1600" spc="-15" dirty="0">
                <a:solidFill>
                  <a:srgbClr val="000000"/>
                </a:solidFill>
                <a:latin typeface="Arial"/>
                <a:ea typeface="Arial"/>
              </a:rPr>
              <a:t>ES101</a:t>
            </a:r>
          </a:p>
        </p:txBody>
      </p:sp>
      <p:sp>
        <p:nvSpPr>
          <p:cNvPr id="252" name="TextBox 252"/>
          <p:cNvSpPr txBox="1"/>
          <p:nvPr/>
        </p:nvSpPr>
        <p:spPr>
          <a:xfrm>
            <a:off x="6375400" y="9313774"/>
            <a:ext cx="238648" cy="2438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600" spc="-10" dirty="0">
                <a:solidFill>
                  <a:srgbClr val="000000"/>
                </a:solidFill>
                <a:latin typeface="Arial"/>
                <a:ea typeface="Arial"/>
              </a:rPr>
              <a:t>12</a:t>
            </a:r>
          </a:p>
        </p:txBody>
      </p:sp>
      <p:sp>
        <p:nvSpPr>
          <p:cNvPr id="253" name="TextBox 253"/>
          <p:cNvSpPr txBox="1"/>
          <p:nvPr/>
        </p:nvSpPr>
        <p:spPr>
          <a:xfrm>
            <a:off x="7950200" y="1955800"/>
            <a:ext cx="4847490" cy="76177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13750"/>
              </a:lnSpc>
            </a:pPr>
            <a:r>
              <a:rPr lang="en-US" altLang="zh-CN" sz="3400" spc="80" dirty="0">
                <a:solidFill>
                  <a:srgbClr val="000000"/>
                </a:solidFill>
                <a:latin typeface="Times New Roman"/>
                <a:ea typeface="Times New Roman"/>
              </a:rPr>
              <a:t>Heuri</a:t>
            </a:r>
            <a:r>
              <a:rPr lang="en-US" altLang="zh-CN" sz="3400" spc="69" dirty="0">
                <a:solidFill>
                  <a:srgbClr val="000000"/>
                </a:solidFill>
                <a:latin typeface="Times New Roman"/>
                <a:ea typeface="Times New Roman"/>
              </a:rPr>
              <a:t>stic:</a:t>
            </a:r>
          </a:p>
          <a:p>
            <a:pPr>
              <a:lnSpc>
                <a:spcPts val="805"/>
              </a:lnSpc>
            </a:pPr>
            <a:endParaRPr lang="en-US" dirty="0" smtClean="0"/>
          </a:p>
          <a:p>
            <a:pPr marL="0" indent="381000">
              <a:lnSpc>
                <a:spcPct val="113750"/>
              </a:lnSpc>
            </a:pPr>
            <a:r>
              <a:rPr lang="en-US" altLang="zh-CN" sz="4250" spc="160" dirty="0">
                <a:solidFill>
                  <a:srgbClr val="000000"/>
                </a:solidFill>
                <a:latin typeface="Times New Roman"/>
                <a:ea typeface="Times New Roman"/>
              </a:rPr>
              <a:t>•</a:t>
            </a:r>
            <a:r>
              <a:rPr lang="en-US" altLang="zh-CN" sz="4250" spc="11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39" dirty="0">
                <a:solidFill>
                  <a:srgbClr val="000000"/>
                </a:solidFill>
                <a:latin typeface="Times New Roman"/>
                <a:ea typeface="Times New Roman"/>
              </a:rPr>
              <a:t>#cells</a:t>
            </a:r>
            <a:r>
              <a:rPr lang="en-US" altLang="zh-CN" sz="3400" spc="8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229" dirty="0">
                <a:solidFill>
                  <a:srgbClr val="000000"/>
                </a:solidFill>
                <a:latin typeface="Times New Roman"/>
                <a:ea typeface="Times New Roman"/>
              </a:rPr>
              <a:t>=</a:t>
            </a:r>
            <a:r>
              <a:rPr lang="en-US" altLang="zh-CN" sz="3400" spc="9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250" dirty="0">
                <a:solidFill>
                  <a:srgbClr val="000000"/>
                </a:solidFill>
                <a:latin typeface="Times New Roman"/>
                <a:ea typeface="Times New Roman"/>
              </a:rPr>
              <a:t>C</a:t>
            </a:r>
            <a:r>
              <a:rPr lang="en-US" altLang="zh-CN" sz="3400" spc="8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85" dirty="0">
                <a:solidFill>
                  <a:srgbClr val="000000"/>
                </a:solidFill>
                <a:latin typeface="Times New Roman"/>
                <a:ea typeface="Times New Roman"/>
              </a:rPr>
              <a:t>*</a:t>
            </a:r>
            <a:r>
              <a:rPr lang="en-US" altLang="zh-CN" sz="3400" spc="9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60" dirty="0">
                <a:solidFill>
                  <a:srgbClr val="000000"/>
                </a:solidFill>
                <a:latin typeface="Times New Roman"/>
                <a:ea typeface="Times New Roman"/>
              </a:rPr>
              <a:t>#objs</a:t>
            </a:r>
          </a:p>
          <a:p>
            <a:pPr marL="0" indent="381000">
              <a:lnSpc>
                <a:spcPct val="113750"/>
              </a:lnSpc>
            </a:pPr>
            <a:r>
              <a:rPr lang="en-US" altLang="zh-CN" sz="4250" spc="175" dirty="0">
                <a:solidFill>
                  <a:srgbClr val="000000"/>
                </a:solidFill>
                <a:latin typeface="Times New Roman"/>
                <a:ea typeface="Times New Roman"/>
              </a:rPr>
              <a:t>•</a:t>
            </a:r>
            <a:r>
              <a:rPr lang="en-US" altLang="zh-CN" sz="4250" spc="1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275" dirty="0">
                <a:solidFill>
                  <a:srgbClr val="000000"/>
                </a:solidFill>
                <a:latin typeface="Times New Roman"/>
                <a:ea typeface="Times New Roman"/>
              </a:rPr>
              <a:t>C</a:t>
            </a:r>
            <a:r>
              <a:rPr lang="en-US" altLang="zh-CN" sz="3400" spc="10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225" dirty="0">
                <a:solidFill>
                  <a:srgbClr val="000000"/>
                </a:solidFill>
                <a:latin typeface="Times New Roman"/>
                <a:ea typeface="Times New Roman"/>
              </a:rPr>
              <a:t>≈</a:t>
            </a:r>
            <a:r>
              <a:rPr lang="en-US" altLang="zh-CN" sz="3400" spc="10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204" dirty="0">
                <a:solidFill>
                  <a:srgbClr val="000000"/>
                </a:solidFill>
                <a:latin typeface="Times New Roman"/>
                <a:ea typeface="Times New Roman"/>
              </a:rPr>
              <a:t>27</a:t>
            </a:r>
            <a:r>
              <a:rPr lang="en-US" altLang="zh-CN" sz="3400" spc="10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54" dirty="0">
                <a:solidFill>
                  <a:srgbClr val="000000"/>
                </a:solidFill>
                <a:latin typeface="Times New Roman"/>
                <a:ea typeface="Times New Roman"/>
              </a:rPr>
              <a:t>in</a:t>
            </a:r>
            <a:r>
              <a:rPr lang="en-US" altLang="zh-CN" sz="3400" spc="10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250" dirty="0">
                <a:solidFill>
                  <a:srgbClr val="000000"/>
                </a:solidFill>
                <a:latin typeface="Times New Roman"/>
                <a:ea typeface="Times New Roman"/>
              </a:rPr>
              <a:t>3D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910"/>
              </a:lnSpc>
            </a:pPr>
            <a:endParaRPr lang="en-US" dirty="0" smtClean="0"/>
          </a:p>
          <a:p>
            <a:pPr marL="0" indent="2121265">
              <a:lnSpc>
                <a:spcPct val="100000"/>
              </a:lnSpc>
            </a:pPr>
            <a:r>
              <a:rPr lang="en-US" altLang="zh-CN" sz="1600" dirty="0">
                <a:solidFill>
                  <a:srgbClr val="000000"/>
                </a:solidFill>
                <a:latin typeface="Arial"/>
                <a:ea typeface="Arial"/>
              </a:rPr>
              <a:t>Lingqi</a:t>
            </a:r>
            <a:r>
              <a:rPr lang="en-US" altLang="zh-CN" sz="1600" spc="-4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Arial"/>
              </a:rPr>
              <a:t>Yan,</a:t>
            </a:r>
            <a:r>
              <a:rPr lang="en-US" altLang="zh-CN" sz="1600" spc="-4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Arial"/>
              </a:rPr>
              <a:t>UC</a:t>
            </a:r>
            <a:r>
              <a:rPr lang="en-US" altLang="zh-CN" sz="1600" spc="-4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Arial"/>
              </a:rPr>
              <a:t>Santa</a:t>
            </a:r>
            <a:r>
              <a:rPr lang="en-US" altLang="zh-CN" sz="1600" spc="-4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Arial"/>
              </a:rPr>
              <a:t>Barbara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" name="Picture 255">
					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30780"/>
            <a:ext cx="13007340" cy="4152900"/>
          </a:xfrm>
          <a:prstGeom prst="rect">
            <a:avLst/>
          </a:prstGeom>
        </p:spPr>
      </p:pic>
      <p:sp>
        <p:nvSpPr>
          <p:cNvPr id="255" name="TextBox 255"/>
          <p:cNvSpPr txBox="1"/>
          <p:nvPr/>
        </p:nvSpPr>
        <p:spPr>
          <a:xfrm>
            <a:off x="673100" y="444500"/>
            <a:ext cx="12320687" cy="770140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13750"/>
              </a:lnSpc>
            </a:pPr>
            <a:r>
              <a:rPr lang="en-US" altLang="zh-CN" sz="4800" spc="125" dirty="0">
                <a:solidFill>
                  <a:srgbClr val="000000"/>
                </a:solidFill>
                <a:latin typeface="Times New Roman"/>
                <a:ea typeface="Times New Roman"/>
              </a:rPr>
              <a:t>Uniform</a:t>
            </a:r>
            <a:r>
              <a:rPr lang="en-US" altLang="zh-CN" sz="4800" spc="6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800" spc="114" dirty="0">
                <a:solidFill>
                  <a:srgbClr val="000000"/>
                </a:solidFill>
                <a:latin typeface="Times New Roman"/>
                <a:ea typeface="Times New Roman"/>
              </a:rPr>
              <a:t>Grids</a:t>
            </a:r>
            <a:r>
              <a:rPr lang="en-US" altLang="zh-CN" sz="4800" spc="6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800" spc="129" dirty="0">
                <a:solidFill>
                  <a:srgbClr val="000000"/>
                </a:solidFill>
                <a:latin typeface="Times New Roman"/>
                <a:ea typeface="Times New Roman"/>
              </a:rPr>
              <a:t>–</a:t>
            </a:r>
            <a:r>
              <a:rPr lang="en-US" altLang="zh-CN" sz="4800" spc="6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800" spc="150" dirty="0">
                <a:solidFill>
                  <a:srgbClr val="000000"/>
                </a:solidFill>
                <a:latin typeface="Times New Roman"/>
                <a:ea typeface="Times New Roman"/>
              </a:rPr>
              <a:t>When</a:t>
            </a:r>
            <a:r>
              <a:rPr lang="en-US" altLang="zh-CN" sz="4800" spc="6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800" spc="135" dirty="0">
                <a:solidFill>
                  <a:srgbClr val="000000"/>
                </a:solidFill>
                <a:latin typeface="Times New Roman"/>
                <a:ea typeface="Times New Roman"/>
              </a:rPr>
              <a:t>They</a:t>
            </a:r>
            <a:r>
              <a:rPr lang="en-US" altLang="zh-CN" sz="4800" spc="6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800" spc="145" dirty="0">
                <a:solidFill>
                  <a:srgbClr val="000000"/>
                </a:solidFill>
                <a:latin typeface="Times New Roman"/>
                <a:ea typeface="Times New Roman"/>
              </a:rPr>
              <a:t>Work</a:t>
            </a:r>
            <a:r>
              <a:rPr lang="en-US" altLang="zh-CN" sz="4800" spc="6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800" spc="125" dirty="0">
                <a:solidFill>
                  <a:srgbClr val="000000"/>
                </a:solidFill>
                <a:latin typeface="Times New Roman"/>
                <a:ea typeface="Times New Roman"/>
              </a:rPr>
              <a:t>Well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564"/>
              </a:lnSpc>
            </a:pPr>
            <a:endParaRPr lang="en-US" dirty="0" smtClean="0"/>
          </a:p>
          <a:p>
            <a:pPr marL="0" indent="7621696">
              <a:lnSpc>
                <a:spcPct val="113750"/>
              </a:lnSpc>
            </a:pPr>
            <a:r>
              <a:rPr lang="en-US" altLang="zh-CN" sz="2000" spc="80" dirty="0">
                <a:solidFill>
                  <a:srgbClr val="51565e"/>
                </a:solidFill>
                <a:latin typeface="Times New Roman"/>
                <a:ea typeface="Times New Roman"/>
              </a:rPr>
              <a:t>Deussen</a:t>
            </a:r>
            <a:r>
              <a:rPr lang="en-US" altLang="zh-CN" sz="2000" spc="44" dirty="0">
                <a:solidFill>
                  <a:srgbClr val="51565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000" spc="69" dirty="0">
                <a:solidFill>
                  <a:srgbClr val="51565e"/>
                </a:solidFill>
                <a:latin typeface="Times New Roman"/>
                <a:ea typeface="Times New Roman"/>
              </a:rPr>
              <a:t>et</a:t>
            </a:r>
            <a:r>
              <a:rPr lang="en-US" altLang="zh-CN" sz="2000" spc="44" dirty="0">
                <a:solidFill>
                  <a:srgbClr val="51565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000" spc="55" dirty="0">
                <a:solidFill>
                  <a:srgbClr val="51565e"/>
                </a:solidFill>
                <a:latin typeface="Times New Roman"/>
                <a:ea typeface="Times New Roman"/>
              </a:rPr>
              <a:t>al;</a:t>
            </a:r>
            <a:r>
              <a:rPr lang="en-US" altLang="zh-CN" sz="2000" spc="44" dirty="0">
                <a:solidFill>
                  <a:srgbClr val="51565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000" spc="75" dirty="0">
                <a:solidFill>
                  <a:srgbClr val="51565e"/>
                </a:solidFill>
                <a:latin typeface="Times New Roman"/>
                <a:ea typeface="Times New Roman"/>
              </a:rPr>
              <a:t>Pharr</a:t>
            </a:r>
            <a:r>
              <a:rPr lang="en-US" altLang="zh-CN" sz="2000" spc="44" dirty="0">
                <a:solidFill>
                  <a:srgbClr val="51565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000" spc="145" dirty="0">
                <a:solidFill>
                  <a:srgbClr val="51565e"/>
                </a:solidFill>
                <a:latin typeface="Times New Roman"/>
                <a:ea typeface="Times New Roman"/>
              </a:rPr>
              <a:t>&amp;</a:t>
            </a:r>
            <a:r>
              <a:rPr lang="en-US" altLang="zh-CN" sz="2000" spc="44" dirty="0">
                <a:solidFill>
                  <a:srgbClr val="51565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000" spc="80" dirty="0">
                <a:solidFill>
                  <a:srgbClr val="51565e"/>
                </a:solidFill>
                <a:latin typeface="Times New Roman"/>
                <a:ea typeface="Times New Roman"/>
              </a:rPr>
              <a:t>Humphreys,</a:t>
            </a:r>
            <a:r>
              <a:rPr lang="en-US" altLang="zh-CN" sz="2000" spc="44" dirty="0">
                <a:solidFill>
                  <a:srgbClr val="51565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000" spc="114" dirty="0">
                <a:solidFill>
                  <a:srgbClr val="51565e"/>
                </a:solidFill>
                <a:latin typeface="Times New Roman"/>
                <a:ea typeface="Times New Roman"/>
              </a:rPr>
              <a:t>PBRT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550"/>
              </a:lnSpc>
            </a:pPr>
            <a:endParaRPr lang="en-US" dirty="0" smtClean="0"/>
          </a:p>
          <a:p>
            <a:pPr marL="0" indent="1409700">
              <a:lnSpc>
                <a:spcPct val="112500"/>
              </a:lnSpc>
            </a:pPr>
            <a:r>
              <a:rPr lang="en-US" altLang="zh-CN" sz="3400" spc="135" dirty="0">
                <a:solidFill>
                  <a:srgbClr val="000000"/>
                </a:solidFill>
                <a:latin typeface="Times New Roman"/>
                <a:ea typeface="Times New Roman"/>
              </a:rPr>
              <a:t>Grids</a:t>
            </a:r>
            <a:r>
              <a:rPr lang="en-US" altLang="zh-CN" sz="3400" spc="8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64" dirty="0">
                <a:solidFill>
                  <a:srgbClr val="000000"/>
                </a:solidFill>
                <a:latin typeface="Times New Roman"/>
                <a:ea typeface="Times New Roman"/>
              </a:rPr>
              <a:t>work</a:t>
            </a:r>
            <a:r>
              <a:rPr lang="en-US" altLang="zh-CN" sz="3400" spc="8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35" dirty="0">
                <a:solidFill>
                  <a:srgbClr val="000000"/>
                </a:solidFill>
                <a:latin typeface="Times New Roman"/>
                <a:ea typeface="Times New Roman"/>
              </a:rPr>
              <a:t>well</a:t>
            </a:r>
            <a:r>
              <a:rPr lang="en-US" altLang="zh-CN" sz="3400" spc="8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60" dirty="0">
                <a:solidFill>
                  <a:srgbClr val="000000"/>
                </a:solidFill>
                <a:latin typeface="Times New Roman"/>
                <a:ea typeface="Times New Roman"/>
              </a:rPr>
              <a:t>on</a:t>
            </a:r>
            <a:r>
              <a:rPr lang="en-US" altLang="zh-CN" sz="3400" spc="8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25" dirty="0">
                <a:solidFill>
                  <a:srgbClr val="000000"/>
                </a:solidFill>
                <a:latin typeface="Times New Roman"/>
                <a:ea typeface="Times New Roman"/>
              </a:rPr>
              <a:t>large</a:t>
            </a:r>
            <a:r>
              <a:rPr lang="en-US" altLang="zh-CN" sz="3400" spc="8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20" dirty="0">
                <a:solidFill>
                  <a:srgbClr val="000000"/>
                </a:solidFill>
                <a:latin typeface="Times New Roman"/>
                <a:ea typeface="Times New Roman"/>
              </a:rPr>
              <a:t>collections</a:t>
            </a:r>
            <a:r>
              <a:rPr lang="en-US" altLang="zh-CN" sz="3400" spc="8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50" dirty="0">
                <a:solidFill>
                  <a:srgbClr val="000000"/>
                </a:solidFill>
                <a:latin typeface="Times New Roman"/>
                <a:ea typeface="Times New Roman"/>
              </a:rPr>
              <a:t>of</a:t>
            </a:r>
            <a:r>
              <a:rPr lang="en-US" altLang="zh-CN" sz="3400" spc="8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25" dirty="0">
                <a:solidFill>
                  <a:srgbClr val="000000"/>
                </a:solidFill>
                <a:latin typeface="Times New Roman"/>
                <a:ea typeface="Times New Roman"/>
              </a:rPr>
              <a:t>objects</a:t>
            </a:r>
          </a:p>
          <a:p>
            <a:pPr marL="0" indent="1612900">
              <a:lnSpc>
                <a:spcPct val="113750"/>
              </a:lnSpc>
            </a:pPr>
            <a:r>
              <a:rPr lang="en-US" altLang="zh-CN" sz="3400" spc="150" dirty="0">
                <a:solidFill>
                  <a:srgbClr val="000000"/>
                </a:solidFill>
                <a:latin typeface="Times New Roman"/>
                <a:ea typeface="Times New Roman"/>
              </a:rPr>
              <a:t>that</a:t>
            </a:r>
            <a:r>
              <a:rPr lang="en-US" altLang="zh-CN" sz="3400" spc="1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70" dirty="0">
                <a:solidFill>
                  <a:srgbClr val="000000"/>
                </a:solidFill>
                <a:latin typeface="Times New Roman"/>
                <a:ea typeface="Times New Roman"/>
              </a:rPr>
              <a:t>are</a:t>
            </a:r>
            <a:r>
              <a:rPr lang="en-US" altLang="zh-CN" sz="3400" spc="10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60" dirty="0">
                <a:solidFill>
                  <a:srgbClr val="000000"/>
                </a:solidFill>
                <a:latin typeface="Times New Roman"/>
                <a:ea typeface="Times New Roman"/>
              </a:rPr>
              <a:t>distributed</a:t>
            </a:r>
            <a:r>
              <a:rPr lang="en-US" altLang="zh-CN" sz="3400" spc="10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79" dirty="0">
                <a:solidFill>
                  <a:srgbClr val="000000"/>
                </a:solidFill>
                <a:latin typeface="Times New Roman"/>
                <a:ea typeface="Times New Roman"/>
              </a:rPr>
              <a:t>evenly</a:t>
            </a:r>
            <a:r>
              <a:rPr lang="en-US" altLang="zh-CN" sz="3400" spc="10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64" dirty="0">
                <a:solidFill>
                  <a:srgbClr val="000000"/>
                </a:solidFill>
                <a:latin typeface="Times New Roman"/>
                <a:ea typeface="Times New Roman"/>
              </a:rPr>
              <a:t>in</a:t>
            </a:r>
            <a:r>
              <a:rPr lang="en-US" altLang="zh-CN" sz="3400" spc="10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60" dirty="0">
                <a:solidFill>
                  <a:srgbClr val="000000"/>
                </a:solidFill>
                <a:latin typeface="Times New Roman"/>
                <a:ea typeface="Times New Roman"/>
              </a:rPr>
              <a:t>size</a:t>
            </a:r>
            <a:r>
              <a:rPr lang="en-US" altLang="zh-CN" sz="3400" spc="10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200" dirty="0">
                <a:solidFill>
                  <a:srgbClr val="000000"/>
                </a:solidFill>
                <a:latin typeface="Times New Roman"/>
                <a:ea typeface="Times New Roman"/>
              </a:rPr>
              <a:t>and</a:t>
            </a:r>
            <a:r>
              <a:rPr lang="en-US" altLang="zh-CN" sz="3400" spc="10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79" dirty="0">
                <a:solidFill>
                  <a:srgbClr val="000000"/>
                </a:solidFill>
                <a:latin typeface="Times New Roman"/>
                <a:ea typeface="Times New Roman"/>
              </a:rPr>
              <a:t>space</a:t>
            </a:r>
          </a:p>
        </p:txBody>
      </p:sp>
      <p:sp>
        <p:nvSpPr>
          <p:cNvPr id="256" name="TextBox 256"/>
          <p:cNvSpPr txBox="1"/>
          <p:nvPr/>
        </p:nvSpPr>
        <p:spPr>
          <a:xfrm>
            <a:off x="241300" y="9315805"/>
            <a:ext cx="12670690" cy="254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4166"/>
              </a:lnSpc>
              <a:tabLst>
                <a:tab pos="6134100" algn="l"/>
                <a:tab pos="9830165" algn="l"/>
              </a:tabLst>
            </a:pPr>
            <a:r>
              <a:rPr lang="en-US" altLang="zh-CN" sz="1600" spc="-20" dirty="0">
                <a:solidFill>
                  <a:srgbClr val="000000"/>
                </a:solidFill>
                <a:latin typeface="Arial"/>
                <a:ea typeface="Arial"/>
              </a:rPr>
              <a:t>GAMES101	</a:t>
            </a:r>
            <a:r>
              <a:rPr lang="en-US" altLang="zh-CN" sz="1600" spc="-5" dirty="0">
                <a:solidFill>
                  <a:srgbClr val="000000"/>
                </a:solidFill>
                <a:latin typeface="Arial"/>
                <a:ea typeface="Arial"/>
              </a:rPr>
              <a:t>13	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Arial"/>
              </a:rPr>
              <a:t>Lingqi</a:t>
            </a:r>
            <a:r>
              <a:rPr lang="en-US" altLang="zh-CN" sz="1600" spc="-4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Arial"/>
              </a:rPr>
              <a:t>Yan,</a:t>
            </a:r>
            <a:r>
              <a:rPr lang="en-US" altLang="zh-CN" sz="1600" spc="-5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Arial"/>
              </a:rPr>
              <a:t>UC</a:t>
            </a:r>
            <a:r>
              <a:rPr lang="en-US" altLang="zh-CN" sz="1600" spc="-5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Arial"/>
              </a:rPr>
              <a:t>Santa</a:t>
            </a:r>
            <a:r>
              <a:rPr lang="en-US" altLang="zh-CN" sz="1600" spc="-5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Arial"/>
              </a:rPr>
              <a:t>Barbara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Picture 258">
					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16380"/>
            <a:ext cx="13007340" cy="6477000"/>
          </a:xfrm>
          <a:prstGeom prst="rect">
            <a:avLst/>
          </a:prstGeom>
        </p:spPr>
      </p:pic>
      <p:sp>
        <p:nvSpPr>
          <p:cNvPr id="258" name="TextBox 258"/>
          <p:cNvSpPr txBox="1"/>
          <p:nvPr/>
        </p:nvSpPr>
        <p:spPr>
          <a:xfrm>
            <a:off x="673100" y="444500"/>
            <a:ext cx="8774169" cy="83210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13750"/>
              </a:lnSpc>
            </a:pPr>
            <a:r>
              <a:rPr lang="en-US" altLang="zh-CN" sz="4800" spc="135" dirty="0">
                <a:solidFill>
                  <a:srgbClr val="000000"/>
                </a:solidFill>
                <a:latin typeface="Times New Roman"/>
                <a:ea typeface="Times New Roman"/>
              </a:rPr>
              <a:t>Uniform</a:t>
            </a:r>
            <a:r>
              <a:rPr lang="en-US" altLang="zh-CN" sz="4800" spc="6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800" spc="120" dirty="0">
                <a:solidFill>
                  <a:srgbClr val="000000"/>
                </a:solidFill>
                <a:latin typeface="Times New Roman"/>
                <a:ea typeface="Times New Roman"/>
              </a:rPr>
              <a:t>Grids</a:t>
            </a:r>
            <a:r>
              <a:rPr lang="en-US" altLang="zh-CN" sz="4800" spc="6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800" spc="150" dirty="0">
                <a:solidFill>
                  <a:srgbClr val="000000"/>
                </a:solidFill>
                <a:latin typeface="Times New Roman"/>
                <a:ea typeface="Times New Roman"/>
              </a:rPr>
              <a:t>–</a:t>
            </a:r>
            <a:r>
              <a:rPr lang="en-US" altLang="zh-CN" sz="4800" spc="6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800" spc="160" dirty="0">
                <a:solidFill>
                  <a:srgbClr val="000000"/>
                </a:solidFill>
                <a:latin typeface="Times New Roman"/>
                <a:ea typeface="Times New Roman"/>
              </a:rPr>
              <a:t>When</a:t>
            </a:r>
            <a:r>
              <a:rPr lang="en-US" altLang="zh-CN" sz="4800" spc="6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800" spc="145" dirty="0">
                <a:solidFill>
                  <a:srgbClr val="000000"/>
                </a:solidFill>
                <a:latin typeface="Times New Roman"/>
                <a:ea typeface="Times New Roman"/>
              </a:rPr>
              <a:t>They</a:t>
            </a:r>
            <a:r>
              <a:rPr lang="en-US" altLang="zh-CN" sz="4800" spc="7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800" spc="104" dirty="0">
                <a:solidFill>
                  <a:srgbClr val="000000"/>
                </a:solidFill>
                <a:latin typeface="Times New Roman"/>
                <a:ea typeface="Times New Roman"/>
              </a:rPr>
              <a:t>Fail</a:t>
            </a:r>
          </a:p>
        </p:txBody>
      </p:sp>
      <p:sp>
        <p:nvSpPr>
          <p:cNvPr id="259" name="TextBox 259"/>
          <p:cNvSpPr txBox="1"/>
          <p:nvPr/>
        </p:nvSpPr>
        <p:spPr>
          <a:xfrm>
            <a:off x="10232307" y="7575443"/>
            <a:ext cx="2875782" cy="3467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13750"/>
              </a:lnSpc>
            </a:pPr>
            <a:r>
              <a:rPr lang="en-US" altLang="zh-CN" sz="2000" spc="64" dirty="0">
                <a:solidFill>
                  <a:srgbClr val="51565e"/>
                </a:solidFill>
                <a:latin typeface="Times New Roman"/>
                <a:ea typeface="Times New Roman"/>
              </a:rPr>
              <a:t>Jun</a:t>
            </a:r>
            <a:r>
              <a:rPr lang="en-US" altLang="zh-CN" sz="2000" spc="34" dirty="0">
                <a:solidFill>
                  <a:srgbClr val="51565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000" spc="69" dirty="0">
                <a:solidFill>
                  <a:srgbClr val="51565e"/>
                </a:solidFill>
                <a:latin typeface="Times New Roman"/>
                <a:ea typeface="Times New Roman"/>
              </a:rPr>
              <a:t>Yan,</a:t>
            </a:r>
            <a:r>
              <a:rPr lang="en-US" altLang="zh-CN" sz="2000" spc="40" dirty="0">
                <a:solidFill>
                  <a:srgbClr val="51565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000" spc="69" dirty="0">
                <a:solidFill>
                  <a:srgbClr val="51565e"/>
                </a:solidFill>
                <a:latin typeface="Times New Roman"/>
                <a:ea typeface="Times New Roman"/>
              </a:rPr>
              <a:t>Tracy</a:t>
            </a:r>
            <a:r>
              <a:rPr lang="en-US" altLang="zh-CN" sz="2000" spc="40" dirty="0">
                <a:solidFill>
                  <a:srgbClr val="51565e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000" spc="69" dirty="0">
                <a:solidFill>
                  <a:srgbClr val="51565e"/>
                </a:solidFill>
                <a:latin typeface="Times New Roman"/>
                <a:ea typeface="Times New Roman"/>
              </a:rPr>
              <a:t>Renderer</a:t>
            </a:r>
          </a:p>
        </p:txBody>
      </p:sp>
      <p:sp>
        <p:nvSpPr>
          <p:cNvPr id="260" name="TextBox 260"/>
          <p:cNvSpPr txBox="1"/>
          <p:nvPr/>
        </p:nvSpPr>
        <p:spPr>
          <a:xfrm>
            <a:off x="3517900" y="8128000"/>
            <a:ext cx="6108267" cy="58940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13750"/>
              </a:lnSpc>
            </a:pPr>
            <a:r>
              <a:rPr lang="en-US" altLang="zh-CN" sz="3400" spc="179" dirty="0">
                <a:solidFill>
                  <a:srgbClr val="000000"/>
                </a:solidFill>
                <a:latin typeface="Times New Roman"/>
                <a:ea typeface="Times New Roman"/>
              </a:rPr>
              <a:t>“Teapot</a:t>
            </a:r>
            <a:r>
              <a:rPr lang="en-US" altLang="zh-CN" sz="3400" spc="10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70" dirty="0">
                <a:solidFill>
                  <a:srgbClr val="000000"/>
                </a:solidFill>
                <a:latin typeface="Times New Roman"/>
                <a:ea typeface="Times New Roman"/>
              </a:rPr>
              <a:t>in</a:t>
            </a:r>
            <a:r>
              <a:rPr lang="en-US" altLang="zh-CN" sz="3400" spc="10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85" dirty="0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3400" spc="10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79" dirty="0">
                <a:solidFill>
                  <a:srgbClr val="000000"/>
                </a:solidFill>
                <a:latin typeface="Times New Roman"/>
                <a:ea typeface="Times New Roman"/>
              </a:rPr>
              <a:t>stadium”</a:t>
            </a:r>
            <a:r>
              <a:rPr lang="en-US" altLang="zh-CN" sz="3400" spc="10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89" dirty="0">
                <a:solidFill>
                  <a:srgbClr val="000000"/>
                </a:solidFill>
                <a:latin typeface="Times New Roman"/>
                <a:ea typeface="Times New Roman"/>
              </a:rPr>
              <a:t>problem</a:t>
            </a:r>
          </a:p>
        </p:txBody>
      </p:sp>
      <p:sp>
        <p:nvSpPr>
          <p:cNvPr id="261" name="TextBox 261"/>
          <p:cNvSpPr txBox="1"/>
          <p:nvPr/>
        </p:nvSpPr>
        <p:spPr>
          <a:xfrm>
            <a:off x="241300" y="9315805"/>
            <a:ext cx="12670690" cy="254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4166"/>
              </a:lnSpc>
              <a:tabLst>
                <a:tab pos="6134100" algn="l"/>
                <a:tab pos="9830165" algn="l"/>
              </a:tabLst>
            </a:pPr>
            <a:r>
              <a:rPr lang="en-US" altLang="zh-CN" sz="1600" spc="-20" dirty="0">
                <a:solidFill>
                  <a:srgbClr val="000000"/>
                </a:solidFill>
                <a:latin typeface="Arial"/>
                <a:ea typeface="Arial"/>
              </a:rPr>
              <a:t>GAMES101	</a:t>
            </a:r>
            <a:r>
              <a:rPr lang="en-US" altLang="zh-CN" sz="1600" spc="-5" dirty="0">
                <a:solidFill>
                  <a:srgbClr val="000000"/>
                </a:solidFill>
                <a:latin typeface="Arial"/>
                <a:ea typeface="Arial"/>
              </a:rPr>
              <a:t>14	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Arial"/>
              </a:rPr>
              <a:t>Lingqi</a:t>
            </a:r>
            <a:r>
              <a:rPr lang="en-US" altLang="zh-CN" sz="1600" spc="-4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Arial"/>
              </a:rPr>
              <a:t>Yan,</a:t>
            </a:r>
            <a:r>
              <a:rPr lang="en-US" altLang="zh-CN" sz="1600" spc="-5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Arial"/>
              </a:rPr>
              <a:t>UC</a:t>
            </a:r>
            <a:r>
              <a:rPr lang="en-US" altLang="zh-CN" sz="1600" spc="-5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Arial"/>
              </a:rPr>
              <a:t>Santa</a:t>
            </a:r>
            <a:r>
              <a:rPr lang="en-US" altLang="zh-CN" sz="1600" spc="-5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Arial"/>
              </a:rPr>
              <a:t>Barbara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TextBox 262"/>
          <p:cNvSpPr txBox="1"/>
          <p:nvPr/>
        </p:nvSpPr>
        <p:spPr>
          <a:xfrm>
            <a:off x="3860800" y="4394200"/>
            <a:ext cx="5417592" cy="9707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13750"/>
              </a:lnSpc>
            </a:pPr>
            <a:r>
              <a:rPr lang="en-US" altLang="zh-CN" sz="5600" spc="179" dirty="0">
                <a:solidFill>
                  <a:srgbClr val="000000"/>
                </a:solidFill>
                <a:latin typeface="Times New Roman"/>
                <a:ea typeface="Times New Roman"/>
              </a:rPr>
              <a:t>Spatial</a:t>
            </a:r>
            <a:r>
              <a:rPr lang="en-US" altLang="zh-CN" sz="5600" spc="16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600" spc="179" dirty="0">
                <a:solidFill>
                  <a:srgbClr val="000000"/>
                </a:solidFill>
                <a:latin typeface="Times New Roman"/>
                <a:ea typeface="Times New Roman"/>
              </a:rPr>
              <a:t>Partitions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Freeform 263"> 
				</p:cNvPr>
          <p:cNvSpPr/>
          <p:nvPr/>
        </p:nvSpPr>
        <p:spPr>
          <a:xfrm>
            <a:off x="8597900" y="2273300"/>
            <a:ext cx="3543300" cy="3543300"/>
          </a:xfrm>
          <a:custGeom>
            <a:avLst/>
            <a:gdLst>
              <a:gd name="connsiteX0" fmla="*/ 24668 w 3543300"/>
              <a:gd name="connsiteY0" fmla="*/ 20049 h 3543300"/>
              <a:gd name="connsiteX1" fmla="*/ 3554399 w 3543300"/>
              <a:gd name="connsiteY1" fmla="*/ 20049 h 3543300"/>
              <a:gd name="connsiteX2" fmla="*/ 3554399 w 3543300"/>
              <a:gd name="connsiteY2" fmla="*/ 3549780 h 3543300"/>
              <a:gd name="connsiteX3" fmla="*/ 24668 w 3543300"/>
              <a:gd name="connsiteY3" fmla="*/ 3549780 h 3543300"/>
              <a:gd name="connsiteX4" fmla="*/ 24668 w 3543300"/>
              <a:gd name="connsiteY4" fmla="*/ 20049 h 3543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43300" h="3543300">
                <a:moveTo>
                  <a:pt x="24668" y="20049"/>
                </a:moveTo>
                <a:lnTo>
                  <a:pt x="3554399" y="20049"/>
                </a:lnTo>
                <a:lnTo>
                  <a:pt x="3554399" y="3549780"/>
                </a:lnTo>
                <a:lnTo>
                  <a:pt x="24668" y="3549780"/>
                </a:lnTo>
                <a:lnTo>
                  <a:pt x="24668" y="20049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Freeform 264"> 
				</p:cNvPr>
          <p:cNvSpPr/>
          <p:nvPr/>
        </p:nvSpPr>
        <p:spPr>
          <a:xfrm>
            <a:off x="10820400" y="2806700"/>
            <a:ext cx="977900" cy="990600"/>
          </a:xfrm>
          <a:custGeom>
            <a:avLst/>
            <a:gdLst>
              <a:gd name="connsiteX0" fmla="*/ 989371 w 977900"/>
              <a:gd name="connsiteY0" fmla="*/ 18184 h 990600"/>
              <a:gd name="connsiteX1" fmla="*/ 989371 w 977900"/>
              <a:gd name="connsiteY1" fmla="*/ 991116 h 990600"/>
              <a:gd name="connsiteX2" fmla="*/ 16440 w 977900"/>
              <a:gd name="connsiteY2" fmla="*/ 991116 h 990600"/>
              <a:gd name="connsiteX3" fmla="*/ 16440 w 977900"/>
              <a:gd name="connsiteY3" fmla="*/ 18184 h 990600"/>
              <a:gd name="connsiteX4" fmla="*/ 989371 w 977900"/>
              <a:gd name="connsiteY4" fmla="*/ 18184 h 990600"/>
              <a:gd name="connsiteX5" fmla="*/ 989371 w 977900"/>
              <a:gd name="connsiteY5" fmla="*/ 18184 h 990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77900" h="990600">
                <a:moveTo>
                  <a:pt x="989371" y="18184"/>
                </a:moveTo>
                <a:cubicBezTo>
                  <a:pt x="1258038" y="286852"/>
                  <a:pt x="1258038" y="722448"/>
                  <a:pt x="989371" y="991116"/>
                </a:cubicBezTo>
                <a:cubicBezTo>
                  <a:pt x="720703" y="1259783"/>
                  <a:pt x="285107" y="1259783"/>
                  <a:pt x="16440" y="991116"/>
                </a:cubicBezTo>
                <a:cubicBezTo>
                  <a:pt x="-252228" y="722448"/>
                  <a:pt x="-252228" y="286852"/>
                  <a:pt x="16440" y="18184"/>
                </a:cubicBezTo>
                <a:cubicBezTo>
                  <a:pt x="285107" y="-250482"/>
                  <a:pt x="720703" y="-250482"/>
                  <a:pt x="989371" y="18184"/>
                </a:cubicBezTo>
                <a:lnTo>
                  <a:pt x="989371" y="18184"/>
                </a:lnTo>
                <a:close/>
              </a:path>
            </a:pathLst>
          </a:custGeom>
          <a:solidFill>
            <a:srgbClr val="0000ff">
              <a:alpha val="0"/>
            </a:srgbClr>
          </a:solidFill>
          <a:ln w="25400">
            <a:solidFill>
              <a:srgbClr val="154d85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5" name="Freeform 265"> 
				</p:cNvPr>
          <p:cNvSpPr/>
          <p:nvPr/>
        </p:nvSpPr>
        <p:spPr>
          <a:xfrm>
            <a:off x="9296400" y="4229100"/>
            <a:ext cx="774700" cy="787400"/>
          </a:xfrm>
          <a:custGeom>
            <a:avLst/>
            <a:gdLst>
              <a:gd name="connsiteX0" fmla="*/ 780326 w 774700"/>
              <a:gd name="connsiteY0" fmla="*/ 788114 h 787400"/>
              <a:gd name="connsiteX1" fmla="*/ 780326 w 774700"/>
              <a:gd name="connsiteY1" fmla="*/ 23159 h 787400"/>
              <a:gd name="connsiteX2" fmla="*/ 15371 w 774700"/>
              <a:gd name="connsiteY2" fmla="*/ 23159 h 787400"/>
              <a:gd name="connsiteX3" fmla="*/ 15371 w 774700"/>
              <a:gd name="connsiteY3" fmla="*/ 788114 h 787400"/>
              <a:gd name="connsiteX4" fmla="*/ 780326 w 774700"/>
              <a:gd name="connsiteY4" fmla="*/ 788114 h 787400"/>
              <a:gd name="connsiteX5" fmla="*/ 780326 w 774700"/>
              <a:gd name="connsiteY5" fmla="*/ 788114 h 787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4700" h="787400">
                <a:moveTo>
                  <a:pt x="780326" y="788114"/>
                </a:moveTo>
                <a:cubicBezTo>
                  <a:pt x="991563" y="576877"/>
                  <a:pt x="991563" y="234395"/>
                  <a:pt x="780326" y="23159"/>
                </a:cubicBezTo>
                <a:cubicBezTo>
                  <a:pt x="569090" y="-188076"/>
                  <a:pt x="226608" y="-188076"/>
                  <a:pt x="15371" y="23159"/>
                </a:cubicBezTo>
                <a:cubicBezTo>
                  <a:pt x="-195864" y="234395"/>
                  <a:pt x="-195864" y="576877"/>
                  <a:pt x="15371" y="788114"/>
                </a:cubicBezTo>
                <a:cubicBezTo>
                  <a:pt x="226608" y="999350"/>
                  <a:pt x="569090" y="999350"/>
                  <a:pt x="780326" y="788114"/>
                </a:cubicBezTo>
                <a:lnTo>
                  <a:pt x="780326" y="788114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154d85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" name="Freeform 266"> 
				</p:cNvPr>
          <p:cNvSpPr/>
          <p:nvPr/>
        </p:nvSpPr>
        <p:spPr>
          <a:xfrm>
            <a:off x="9626600" y="2501900"/>
            <a:ext cx="381000" cy="368300"/>
          </a:xfrm>
          <a:custGeom>
            <a:avLst/>
            <a:gdLst>
              <a:gd name="connsiteX0" fmla="*/ 386875 w 381000"/>
              <a:gd name="connsiteY0" fmla="*/ 380141 h 368300"/>
              <a:gd name="connsiteX1" fmla="*/ 386875 w 381000"/>
              <a:gd name="connsiteY1" fmla="*/ 17051 h 368300"/>
              <a:gd name="connsiteX2" fmla="*/ 23785 w 381000"/>
              <a:gd name="connsiteY2" fmla="*/ 17051 h 368300"/>
              <a:gd name="connsiteX3" fmla="*/ 23785 w 381000"/>
              <a:gd name="connsiteY3" fmla="*/ 380141 h 368300"/>
              <a:gd name="connsiteX4" fmla="*/ 386875 w 381000"/>
              <a:gd name="connsiteY4" fmla="*/ 380141 h 368300"/>
              <a:gd name="connsiteX5" fmla="*/ 386875 w 381000"/>
              <a:gd name="connsiteY5" fmla="*/ 380141 h 368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1000" h="368300">
                <a:moveTo>
                  <a:pt x="386875" y="380141"/>
                </a:moveTo>
                <a:cubicBezTo>
                  <a:pt x="487140" y="279876"/>
                  <a:pt x="487140" y="117316"/>
                  <a:pt x="386875" y="17051"/>
                </a:cubicBezTo>
                <a:cubicBezTo>
                  <a:pt x="286610" y="-83212"/>
                  <a:pt x="124049" y="-83212"/>
                  <a:pt x="23785" y="17051"/>
                </a:cubicBezTo>
                <a:cubicBezTo>
                  <a:pt x="-76479" y="117316"/>
                  <a:pt x="-76479" y="279876"/>
                  <a:pt x="23785" y="380141"/>
                </a:cubicBezTo>
                <a:cubicBezTo>
                  <a:pt x="124049" y="480405"/>
                  <a:pt x="286610" y="480405"/>
                  <a:pt x="386875" y="380141"/>
                </a:cubicBezTo>
                <a:lnTo>
                  <a:pt x="386875" y="380141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154d85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7" name="Freeform 267"> 
				</p:cNvPr>
          <p:cNvSpPr/>
          <p:nvPr/>
        </p:nvSpPr>
        <p:spPr>
          <a:xfrm>
            <a:off x="10261600" y="4127500"/>
            <a:ext cx="228600" cy="228600"/>
          </a:xfrm>
          <a:custGeom>
            <a:avLst/>
            <a:gdLst>
              <a:gd name="connsiteX0" fmla="*/ 231544 w 228600"/>
              <a:gd name="connsiteY0" fmla="*/ 19082 h 228600"/>
              <a:gd name="connsiteX1" fmla="*/ 231544 w 228600"/>
              <a:gd name="connsiteY1" fmla="*/ 230509 h 228600"/>
              <a:gd name="connsiteX2" fmla="*/ 20118 w 228600"/>
              <a:gd name="connsiteY2" fmla="*/ 230509 h 228600"/>
              <a:gd name="connsiteX3" fmla="*/ 20118 w 228600"/>
              <a:gd name="connsiteY3" fmla="*/ 19082 h 228600"/>
              <a:gd name="connsiteX4" fmla="*/ 231544 w 228600"/>
              <a:gd name="connsiteY4" fmla="*/ 19082 h 228600"/>
              <a:gd name="connsiteX5" fmla="*/ 231544 w 228600"/>
              <a:gd name="connsiteY5" fmla="*/ 19082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8600" h="228600">
                <a:moveTo>
                  <a:pt x="231544" y="19082"/>
                </a:moveTo>
                <a:cubicBezTo>
                  <a:pt x="289928" y="77466"/>
                  <a:pt x="289928" y="172125"/>
                  <a:pt x="231544" y="230509"/>
                </a:cubicBezTo>
                <a:cubicBezTo>
                  <a:pt x="173160" y="288893"/>
                  <a:pt x="78502" y="288893"/>
                  <a:pt x="20118" y="230509"/>
                </a:cubicBezTo>
                <a:cubicBezTo>
                  <a:pt x="-38265" y="172125"/>
                  <a:pt x="-38265" y="77466"/>
                  <a:pt x="20118" y="19082"/>
                </a:cubicBezTo>
                <a:cubicBezTo>
                  <a:pt x="78502" y="-39301"/>
                  <a:pt x="173160" y="-39301"/>
                  <a:pt x="231544" y="19082"/>
                </a:cubicBezTo>
                <a:lnTo>
                  <a:pt x="231544" y="19082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154d85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8" name="Freeform 268"> 
				</p:cNvPr>
          <p:cNvSpPr/>
          <p:nvPr/>
        </p:nvSpPr>
        <p:spPr>
          <a:xfrm>
            <a:off x="8940800" y="2971800"/>
            <a:ext cx="215900" cy="228600"/>
          </a:xfrm>
          <a:custGeom>
            <a:avLst/>
            <a:gdLst>
              <a:gd name="connsiteX0" fmla="*/ 224453 w 215900"/>
              <a:gd name="connsiteY0" fmla="*/ 19953 h 228600"/>
              <a:gd name="connsiteX1" fmla="*/ 224453 w 215900"/>
              <a:gd name="connsiteY1" fmla="*/ 231380 h 228600"/>
              <a:gd name="connsiteX2" fmla="*/ 13027 w 215900"/>
              <a:gd name="connsiteY2" fmla="*/ 231380 h 228600"/>
              <a:gd name="connsiteX3" fmla="*/ 13027 w 215900"/>
              <a:gd name="connsiteY3" fmla="*/ 19953 h 228600"/>
              <a:gd name="connsiteX4" fmla="*/ 224453 w 215900"/>
              <a:gd name="connsiteY4" fmla="*/ 19953 h 228600"/>
              <a:gd name="connsiteX5" fmla="*/ 224453 w 215900"/>
              <a:gd name="connsiteY5" fmla="*/ 19953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5900" h="228600">
                <a:moveTo>
                  <a:pt x="224453" y="19953"/>
                </a:moveTo>
                <a:cubicBezTo>
                  <a:pt x="282837" y="78337"/>
                  <a:pt x="282837" y="172996"/>
                  <a:pt x="224453" y="231380"/>
                </a:cubicBezTo>
                <a:cubicBezTo>
                  <a:pt x="166069" y="289764"/>
                  <a:pt x="71411" y="289764"/>
                  <a:pt x="13027" y="231380"/>
                </a:cubicBezTo>
                <a:cubicBezTo>
                  <a:pt x="-45356" y="172996"/>
                  <a:pt x="-45356" y="78337"/>
                  <a:pt x="13027" y="19953"/>
                </a:cubicBezTo>
                <a:cubicBezTo>
                  <a:pt x="71411" y="-38430"/>
                  <a:pt x="166069" y="-38430"/>
                  <a:pt x="224453" y="19953"/>
                </a:cubicBezTo>
                <a:lnTo>
                  <a:pt x="224453" y="19953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154d85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" name="Freeform 269"> 
				</p:cNvPr>
          <p:cNvSpPr/>
          <p:nvPr/>
        </p:nvSpPr>
        <p:spPr>
          <a:xfrm>
            <a:off x="9436100" y="3187700"/>
            <a:ext cx="228600" cy="228600"/>
          </a:xfrm>
          <a:custGeom>
            <a:avLst/>
            <a:gdLst>
              <a:gd name="connsiteX0" fmla="*/ 233975 w 228600"/>
              <a:gd name="connsiteY0" fmla="*/ 17937 h 228600"/>
              <a:gd name="connsiteX1" fmla="*/ 233975 w 228600"/>
              <a:gd name="connsiteY1" fmla="*/ 229364 h 228600"/>
              <a:gd name="connsiteX2" fmla="*/ 22548 w 228600"/>
              <a:gd name="connsiteY2" fmla="*/ 229364 h 228600"/>
              <a:gd name="connsiteX3" fmla="*/ 22548 w 228600"/>
              <a:gd name="connsiteY3" fmla="*/ 17937 h 228600"/>
              <a:gd name="connsiteX4" fmla="*/ 233975 w 228600"/>
              <a:gd name="connsiteY4" fmla="*/ 17937 h 228600"/>
              <a:gd name="connsiteX5" fmla="*/ 233975 w 228600"/>
              <a:gd name="connsiteY5" fmla="*/ 17937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8600" h="228600">
                <a:moveTo>
                  <a:pt x="233975" y="17937"/>
                </a:moveTo>
                <a:cubicBezTo>
                  <a:pt x="292359" y="76320"/>
                  <a:pt x="292359" y="170980"/>
                  <a:pt x="233975" y="229364"/>
                </a:cubicBezTo>
                <a:cubicBezTo>
                  <a:pt x="175591" y="287748"/>
                  <a:pt x="80932" y="287748"/>
                  <a:pt x="22548" y="229364"/>
                </a:cubicBezTo>
                <a:cubicBezTo>
                  <a:pt x="-35835" y="170980"/>
                  <a:pt x="-35835" y="76320"/>
                  <a:pt x="22548" y="17937"/>
                </a:cubicBezTo>
                <a:cubicBezTo>
                  <a:pt x="80932" y="-40446"/>
                  <a:pt x="175591" y="-40446"/>
                  <a:pt x="233975" y="17937"/>
                </a:cubicBezTo>
                <a:lnTo>
                  <a:pt x="233975" y="17937"/>
                </a:lnTo>
                <a:close/>
              </a:path>
            </a:pathLst>
          </a:custGeom>
          <a:solidFill>
            <a:srgbClr val="0000a3">
              <a:alpha val="0"/>
            </a:srgbClr>
          </a:solidFill>
          <a:ln w="25400">
            <a:solidFill>
              <a:srgbClr val="154d85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0" name="Freeform 270"> 
				</p:cNvPr>
          <p:cNvSpPr/>
          <p:nvPr/>
        </p:nvSpPr>
        <p:spPr>
          <a:xfrm>
            <a:off x="9258300" y="2679700"/>
            <a:ext cx="215900" cy="228600"/>
          </a:xfrm>
          <a:custGeom>
            <a:avLst/>
            <a:gdLst>
              <a:gd name="connsiteX0" fmla="*/ 228203 w 215900"/>
              <a:gd name="connsiteY0" fmla="*/ 21399 h 228600"/>
              <a:gd name="connsiteX1" fmla="*/ 228203 w 215900"/>
              <a:gd name="connsiteY1" fmla="*/ 232826 h 228600"/>
              <a:gd name="connsiteX2" fmla="*/ 16777 w 215900"/>
              <a:gd name="connsiteY2" fmla="*/ 232826 h 228600"/>
              <a:gd name="connsiteX3" fmla="*/ 16777 w 215900"/>
              <a:gd name="connsiteY3" fmla="*/ 21399 h 228600"/>
              <a:gd name="connsiteX4" fmla="*/ 228203 w 215900"/>
              <a:gd name="connsiteY4" fmla="*/ 21399 h 228600"/>
              <a:gd name="connsiteX5" fmla="*/ 228203 w 215900"/>
              <a:gd name="connsiteY5" fmla="*/ 21399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5900" h="228600">
                <a:moveTo>
                  <a:pt x="228203" y="21399"/>
                </a:moveTo>
                <a:cubicBezTo>
                  <a:pt x="286587" y="79783"/>
                  <a:pt x="286587" y="174442"/>
                  <a:pt x="228203" y="232826"/>
                </a:cubicBezTo>
                <a:cubicBezTo>
                  <a:pt x="169819" y="291210"/>
                  <a:pt x="75161" y="291210"/>
                  <a:pt x="16777" y="232826"/>
                </a:cubicBezTo>
                <a:cubicBezTo>
                  <a:pt x="-41606" y="174442"/>
                  <a:pt x="-41606" y="79783"/>
                  <a:pt x="16777" y="21399"/>
                </a:cubicBezTo>
                <a:cubicBezTo>
                  <a:pt x="75161" y="-36984"/>
                  <a:pt x="169819" y="-36984"/>
                  <a:pt x="228203" y="21399"/>
                </a:cubicBezTo>
                <a:lnTo>
                  <a:pt x="228203" y="21399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154d85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1" name="Freeform 271"> 
				</p:cNvPr>
          <p:cNvSpPr/>
          <p:nvPr/>
        </p:nvSpPr>
        <p:spPr>
          <a:xfrm>
            <a:off x="8940800" y="3987800"/>
            <a:ext cx="215900" cy="228600"/>
          </a:xfrm>
          <a:custGeom>
            <a:avLst/>
            <a:gdLst>
              <a:gd name="connsiteX0" fmla="*/ 224453 w 215900"/>
              <a:gd name="connsiteY0" fmla="*/ 20821 h 228600"/>
              <a:gd name="connsiteX1" fmla="*/ 224453 w 215900"/>
              <a:gd name="connsiteY1" fmla="*/ 232248 h 228600"/>
              <a:gd name="connsiteX2" fmla="*/ 13027 w 215900"/>
              <a:gd name="connsiteY2" fmla="*/ 232248 h 228600"/>
              <a:gd name="connsiteX3" fmla="*/ 13027 w 215900"/>
              <a:gd name="connsiteY3" fmla="*/ 20821 h 228600"/>
              <a:gd name="connsiteX4" fmla="*/ 224453 w 215900"/>
              <a:gd name="connsiteY4" fmla="*/ 20821 h 228600"/>
              <a:gd name="connsiteX5" fmla="*/ 224453 w 215900"/>
              <a:gd name="connsiteY5" fmla="*/ 20821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5900" h="228600">
                <a:moveTo>
                  <a:pt x="224453" y="20821"/>
                </a:moveTo>
                <a:cubicBezTo>
                  <a:pt x="282837" y="79204"/>
                  <a:pt x="282837" y="173864"/>
                  <a:pt x="224453" y="232248"/>
                </a:cubicBezTo>
                <a:cubicBezTo>
                  <a:pt x="166069" y="290632"/>
                  <a:pt x="71411" y="290632"/>
                  <a:pt x="13027" y="232248"/>
                </a:cubicBezTo>
                <a:cubicBezTo>
                  <a:pt x="-45356" y="173864"/>
                  <a:pt x="-45356" y="79204"/>
                  <a:pt x="13027" y="20821"/>
                </a:cubicBezTo>
                <a:cubicBezTo>
                  <a:pt x="71411" y="-37562"/>
                  <a:pt x="166069" y="-37562"/>
                  <a:pt x="224453" y="20821"/>
                </a:cubicBezTo>
                <a:lnTo>
                  <a:pt x="224453" y="20821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154d85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2" name="Freeform 272"> 
				</p:cNvPr>
          <p:cNvSpPr/>
          <p:nvPr/>
        </p:nvSpPr>
        <p:spPr>
          <a:xfrm>
            <a:off x="8610600" y="2286000"/>
            <a:ext cx="2565400" cy="1917700"/>
          </a:xfrm>
          <a:custGeom>
            <a:avLst/>
            <a:gdLst>
              <a:gd name="connsiteX0" fmla="*/ 17769 w 2565400"/>
              <a:gd name="connsiteY0" fmla="*/ 1920599 h 1917700"/>
              <a:gd name="connsiteX1" fmla="*/ 2566620 w 2565400"/>
              <a:gd name="connsiteY1" fmla="*/ 20770 h 191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565400" h="1917700">
                <a:moveTo>
                  <a:pt x="17769" y="1920599"/>
                </a:moveTo>
                <a:lnTo>
                  <a:pt x="2566620" y="20770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3" name="Freeform 273"> 
				</p:cNvPr>
          <p:cNvSpPr/>
          <p:nvPr/>
        </p:nvSpPr>
        <p:spPr>
          <a:xfrm>
            <a:off x="8610600" y="2413000"/>
            <a:ext cx="1219200" cy="901700"/>
          </a:xfrm>
          <a:custGeom>
            <a:avLst/>
            <a:gdLst>
              <a:gd name="connsiteX0" fmla="*/ 1222075 w 1219200"/>
              <a:gd name="connsiteY0" fmla="*/ 910928 h 901700"/>
              <a:gd name="connsiteX1" fmla="*/ 17749 w 1219200"/>
              <a:gd name="connsiteY1" fmla="*/ 18801 h 901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19200" h="901700">
                <a:moveTo>
                  <a:pt x="1222075" y="910928"/>
                </a:moveTo>
                <a:lnTo>
                  <a:pt x="17749" y="18801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4" name="Freeform 274"> 
				</p:cNvPr>
          <p:cNvSpPr/>
          <p:nvPr/>
        </p:nvSpPr>
        <p:spPr>
          <a:xfrm>
            <a:off x="10223500" y="3009900"/>
            <a:ext cx="711200" cy="2794000"/>
          </a:xfrm>
          <a:custGeom>
            <a:avLst/>
            <a:gdLst>
              <a:gd name="connsiteX0" fmla="*/ 15489 w 711200"/>
              <a:gd name="connsiteY0" fmla="*/ 13916 h 2794000"/>
              <a:gd name="connsiteX1" fmla="*/ 716362 w 711200"/>
              <a:gd name="connsiteY1" fmla="*/ 2798531 h 279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711200" h="2794000">
                <a:moveTo>
                  <a:pt x="15489" y="13916"/>
                </a:moveTo>
                <a:lnTo>
                  <a:pt x="716362" y="2798531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5" name="Freeform 275"> 
				</p:cNvPr>
          <p:cNvSpPr/>
          <p:nvPr/>
        </p:nvSpPr>
        <p:spPr>
          <a:xfrm>
            <a:off x="9499600" y="2286000"/>
            <a:ext cx="101600" cy="876300"/>
          </a:xfrm>
          <a:custGeom>
            <a:avLst/>
            <a:gdLst>
              <a:gd name="connsiteX0" fmla="*/ 14730 w 101600"/>
              <a:gd name="connsiteY0" fmla="*/ 20184 h 876300"/>
              <a:gd name="connsiteX1" fmla="*/ 110567 w 101600"/>
              <a:gd name="connsiteY1" fmla="*/ 885210 h 876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1600" h="876300">
                <a:moveTo>
                  <a:pt x="14730" y="20184"/>
                </a:moveTo>
                <a:lnTo>
                  <a:pt x="110567" y="885210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6" name="Freeform 276"> 
				</p:cNvPr>
          <p:cNvSpPr/>
          <p:nvPr/>
        </p:nvSpPr>
        <p:spPr>
          <a:xfrm>
            <a:off x="9232900" y="3746500"/>
            <a:ext cx="1371600" cy="774700"/>
          </a:xfrm>
          <a:custGeom>
            <a:avLst/>
            <a:gdLst>
              <a:gd name="connsiteX0" fmla="*/ 13951 w 1371600"/>
              <a:gd name="connsiteY0" fmla="*/ 22175 h 774700"/>
              <a:gd name="connsiteX1" fmla="*/ 1377206 w 1371600"/>
              <a:gd name="connsiteY1" fmla="*/ 782010 h 77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71600" h="774700">
                <a:moveTo>
                  <a:pt x="13951" y="22175"/>
                </a:moveTo>
                <a:lnTo>
                  <a:pt x="1377206" y="782010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7" name="Freeform 277"> 
				</p:cNvPr>
          <p:cNvSpPr/>
          <p:nvPr/>
        </p:nvSpPr>
        <p:spPr>
          <a:xfrm>
            <a:off x="4724400" y="2273300"/>
            <a:ext cx="3530600" cy="3543300"/>
          </a:xfrm>
          <a:custGeom>
            <a:avLst/>
            <a:gdLst>
              <a:gd name="connsiteX0" fmla="*/ 13134 w 3530600"/>
              <a:gd name="connsiteY0" fmla="*/ 18893 h 3543300"/>
              <a:gd name="connsiteX1" fmla="*/ 3542865 w 3530600"/>
              <a:gd name="connsiteY1" fmla="*/ 18893 h 3543300"/>
              <a:gd name="connsiteX2" fmla="*/ 3542865 w 3530600"/>
              <a:gd name="connsiteY2" fmla="*/ 3548624 h 3543300"/>
              <a:gd name="connsiteX3" fmla="*/ 13134 w 3530600"/>
              <a:gd name="connsiteY3" fmla="*/ 3548624 h 3543300"/>
              <a:gd name="connsiteX4" fmla="*/ 13134 w 3530600"/>
              <a:gd name="connsiteY4" fmla="*/ 18893 h 3543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30600" h="3543300">
                <a:moveTo>
                  <a:pt x="13134" y="18893"/>
                </a:moveTo>
                <a:lnTo>
                  <a:pt x="3542865" y="18893"/>
                </a:lnTo>
                <a:lnTo>
                  <a:pt x="3542865" y="3548624"/>
                </a:lnTo>
                <a:lnTo>
                  <a:pt x="13134" y="3548624"/>
                </a:lnTo>
                <a:lnTo>
                  <a:pt x="13134" y="18893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8" name="Freeform 278"> 
				</p:cNvPr>
          <p:cNvSpPr/>
          <p:nvPr/>
        </p:nvSpPr>
        <p:spPr>
          <a:xfrm>
            <a:off x="6934200" y="2806700"/>
            <a:ext cx="977900" cy="977900"/>
          </a:xfrm>
          <a:custGeom>
            <a:avLst/>
            <a:gdLst>
              <a:gd name="connsiteX0" fmla="*/ 990540 w 977900"/>
              <a:gd name="connsiteY0" fmla="*/ 17028 h 977900"/>
              <a:gd name="connsiteX1" fmla="*/ 990540 w 977900"/>
              <a:gd name="connsiteY1" fmla="*/ 989960 h 977900"/>
              <a:gd name="connsiteX2" fmla="*/ 17609 w 977900"/>
              <a:gd name="connsiteY2" fmla="*/ 989960 h 977900"/>
              <a:gd name="connsiteX3" fmla="*/ 17609 w 977900"/>
              <a:gd name="connsiteY3" fmla="*/ 17028 h 977900"/>
              <a:gd name="connsiteX4" fmla="*/ 990540 w 977900"/>
              <a:gd name="connsiteY4" fmla="*/ 17028 h 977900"/>
              <a:gd name="connsiteX5" fmla="*/ 990540 w 977900"/>
              <a:gd name="connsiteY5" fmla="*/ 17028 h 97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77900" h="977900">
                <a:moveTo>
                  <a:pt x="990540" y="17028"/>
                </a:moveTo>
                <a:cubicBezTo>
                  <a:pt x="1259207" y="285696"/>
                  <a:pt x="1259207" y="721292"/>
                  <a:pt x="990540" y="989960"/>
                </a:cubicBezTo>
                <a:cubicBezTo>
                  <a:pt x="721872" y="1258628"/>
                  <a:pt x="286276" y="1258628"/>
                  <a:pt x="17609" y="989960"/>
                </a:cubicBezTo>
                <a:cubicBezTo>
                  <a:pt x="-251058" y="721292"/>
                  <a:pt x="-251058" y="285696"/>
                  <a:pt x="17609" y="17028"/>
                </a:cubicBezTo>
                <a:cubicBezTo>
                  <a:pt x="286276" y="-251638"/>
                  <a:pt x="721872" y="-251638"/>
                  <a:pt x="990540" y="17028"/>
                </a:cubicBezTo>
                <a:lnTo>
                  <a:pt x="990540" y="17028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154d85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9" name="Freeform 279"> 
				</p:cNvPr>
          <p:cNvSpPr/>
          <p:nvPr/>
        </p:nvSpPr>
        <p:spPr>
          <a:xfrm>
            <a:off x="5410200" y="4229100"/>
            <a:ext cx="774700" cy="774700"/>
          </a:xfrm>
          <a:custGeom>
            <a:avLst/>
            <a:gdLst>
              <a:gd name="connsiteX0" fmla="*/ 781496 w 774700"/>
              <a:gd name="connsiteY0" fmla="*/ 786960 h 774700"/>
              <a:gd name="connsiteX1" fmla="*/ 781496 w 774700"/>
              <a:gd name="connsiteY1" fmla="*/ 22005 h 774700"/>
              <a:gd name="connsiteX2" fmla="*/ 16541 w 774700"/>
              <a:gd name="connsiteY2" fmla="*/ 22005 h 774700"/>
              <a:gd name="connsiteX3" fmla="*/ 16541 w 774700"/>
              <a:gd name="connsiteY3" fmla="*/ 786960 h 774700"/>
              <a:gd name="connsiteX4" fmla="*/ 781496 w 774700"/>
              <a:gd name="connsiteY4" fmla="*/ 786960 h 774700"/>
              <a:gd name="connsiteX5" fmla="*/ 781496 w 774700"/>
              <a:gd name="connsiteY5" fmla="*/ 786960 h 774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4700" h="774700">
                <a:moveTo>
                  <a:pt x="781496" y="786960"/>
                </a:moveTo>
                <a:cubicBezTo>
                  <a:pt x="992732" y="575723"/>
                  <a:pt x="992732" y="233241"/>
                  <a:pt x="781496" y="22005"/>
                </a:cubicBezTo>
                <a:cubicBezTo>
                  <a:pt x="570260" y="-189231"/>
                  <a:pt x="227778" y="-189231"/>
                  <a:pt x="16541" y="22005"/>
                </a:cubicBezTo>
                <a:cubicBezTo>
                  <a:pt x="-194694" y="233241"/>
                  <a:pt x="-194694" y="575723"/>
                  <a:pt x="16541" y="786960"/>
                </a:cubicBezTo>
                <a:cubicBezTo>
                  <a:pt x="227778" y="998196"/>
                  <a:pt x="570260" y="998196"/>
                  <a:pt x="781496" y="786960"/>
                </a:cubicBezTo>
                <a:lnTo>
                  <a:pt x="781496" y="786960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154d85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0" name="Freeform 280"> 
				</p:cNvPr>
          <p:cNvSpPr/>
          <p:nvPr/>
        </p:nvSpPr>
        <p:spPr>
          <a:xfrm>
            <a:off x="5740400" y="2501900"/>
            <a:ext cx="381000" cy="368300"/>
          </a:xfrm>
          <a:custGeom>
            <a:avLst/>
            <a:gdLst>
              <a:gd name="connsiteX0" fmla="*/ 388042 w 381000"/>
              <a:gd name="connsiteY0" fmla="*/ 378985 h 368300"/>
              <a:gd name="connsiteX1" fmla="*/ 388042 w 381000"/>
              <a:gd name="connsiteY1" fmla="*/ 15895 h 368300"/>
              <a:gd name="connsiteX2" fmla="*/ 24952 w 381000"/>
              <a:gd name="connsiteY2" fmla="*/ 15895 h 368300"/>
              <a:gd name="connsiteX3" fmla="*/ 24952 w 381000"/>
              <a:gd name="connsiteY3" fmla="*/ 378985 h 368300"/>
              <a:gd name="connsiteX4" fmla="*/ 388042 w 381000"/>
              <a:gd name="connsiteY4" fmla="*/ 378985 h 368300"/>
              <a:gd name="connsiteX5" fmla="*/ 388042 w 381000"/>
              <a:gd name="connsiteY5" fmla="*/ 378985 h 368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81000" h="368300">
                <a:moveTo>
                  <a:pt x="388042" y="378985"/>
                </a:moveTo>
                <a:cubicBezTo>
                  <a:pt x="488306" y="278721"/>
                  <a:pt x="488306" y="116160"/>
                  <a:pt x="388042" y="15895"/>
                </a:cubicBezTo>
                <a:cubicBezTo>
                  <a:pt x="287777" y="-84368"/>
                  <a:pt x="125216" y="-84368"/>
                  <a:pt x="24952" y="15895"/>
                </a:cubicBezTo>
                <a:cubicBezTo>
                  <a:pt x="-75312" y="116160"/>
                  <a:pt x="-75312" y="278721"/>
                  <a:pt x="24952" y="378985"/>
                </a:cubicBezTo>
                <a:cubicBezTo>
                  <a:pt x="125216" y="479250"/>
                  <a:pt x="287777" y="479250"/>
                  <a:pt x="388042" y="378985"/>
                </a:cubicBezTo>
                <a:lnTo>
                  <a:pt x="388042" y="378985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154d85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1" name="Freeform 281"> 
				</p:cNvPr>
          <p:cNvSpPr/>
          <p:nvPr/>
        </p:nvSpPr>
        <p:spPr>
          <a:xfrm>
            <a:off x="6375400" y="4127500"/>
            <a:ext cx="228600" cy="228600"/>
          </a:xfrm>
          <a:custGeom>
            <a:avLst/>
            <a:gdLst>
              <a:gd name="connsiteX0" fmla="*/ 232713 w 228600"/>
              <a:gd name="connsiteY0" fmla="*/ 17927 h 228600"/>
              <a:gd name="connsiteX1" fmla="*/ 232713 w 228600"/>
              <a:gd name="connsiteY1" fmla="*/ 229354 h 228600"/>
              <a:gd name="connsiteX2" fmla="*/ 21286 w 228600"/>
              <a:gd name="connsiteY2" fmla="*/ 229354 h 228600"/>
              <a:gd name="connsiteX3" fmla="*/ 21286 w 228600"/>
              <a:gd name="connsiteY3" fmla="*/ 17927 h 228600"/>
              <a:gd name="connsiteX4" fmla="*/ 232713 w 228600"/>
              <a:gd name="connsiteY4" fmla="*/ 17927 h 228600"/>
              <a:gd name="connsiteX5" fmla="*/ 232713 w 228600"/>
              <a:gd name="connsiteY5" fmla="*/ 17927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8600" h="228600">
                <a:moveTo>
                  <a:pt x="232713" y="17927"/>
                </a:moveTo>
                <a:cubicBezTo>
                  <a:pt x="291097" y="76311"/>
                  <a:pt x="291097" y="170970"/>
                  <a:pt x="232713" y="229354"/>
                </a:cubicBezTo>
                <a:cubicBezTo>
                  <a:pt x="174329" y="287738"/>
                  <a:pt x="79670" y="287738"/>
                  <a:pt x="21286" y="229354"/>
                </a:cubicBezTo>
                <a:cubicBezTo>
                  <a:pt x="-37097" y="170970"/>
                  <a:pt x="-37097" y="76311"/>
                  <a:pt x="21286" y="17927"/>
                </a:cubicBezTo>
                <a:cubicBezTo>
                  <a:pt x="79670" y="-40456"/>
                  <a:pt x="174329" y="-40456"/>
                  <a:pt x="232713" y="17927"/>
                </a:cubicBezTo>
                <a:lnTo>
                  <a:pt x="232713" y="17927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154d85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2" name="Freeform 282"> 
				</p:cNvPr>
          <p:cNvSpPr/>
          <p:nvPr/>
        </p:nvSpPr>
        <p:spPr>
          <a:xfrm>
            <a:off x="5054600" y="2971800"/>
            <a:ext cx="215900" cy="228600"/>
          </a:xfrm>
          <a:custGeom>
            <a:avLst/>
            <a:gdLst>
              <a:gd name="connsiteX0" fmla="*/ 225621 w 215900"/>
              <a:gd name="connsiteY0" fmla="*/ 18798 h 228600"/>
              <a:gd name="connsiteX1" fmla="*/ 225621 w 215900"/>
              <a:gd name="connsiteY1" fmla="*/ 230225 h 228600"/>
              <a:gd name="connsiteX2" fmla="*/ 14194 w 215900"/>
              <a:gd name="connsiteY2" fmla="*/ 230225 h 228600"/>
              <a:gd name="connsiteX3" fmla="*/ 14194 w 215900"/>
              <a:gd name="connsiteY3" fmla="*/ 18798 h 228600"/>
              <a:gd name="connsiteX4" fmla="*/ 225621 w 215900"/>
              <a:gd name="connsiteY4" fmla="*/ 18798 h 228600"/>
              <a:gd name="connsiteX5" fmla="*/ 225621 w 215900"/>
              <a:gd name="connsiteY5" fmla="*/ 18798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5900" h="228600">
                <a:moveTo>
                  <a:pt x="225621" y="18798"/>
                </a:moveTo>
                <a:cubicBezTo>
                  <a:pt x="284005" y="77182"/>
                  <a:pt x="284005" y="171841"/>
                  <a:pt x="225621" y="230225"/>
                </a:cubicBezTo>
                <a:cubicBezTo>
                  <a:pt x="167237" y="288609"/>
                  <a:pt x="72578" y="288609"/>
                  <a:pt x="14194" y="230225"/>
                </a:cubicBezTo>
                <a:cubicBezTo>
                  <a:pt x="-44189" y="171841"/>
                  <a:pt x="-44189" y="77182"/>
                  <a:pt x="14194" y="18798"/>
                </a:cubicBezTo>
                <a:cubicBezTo>
                  <a:pt x="72578" y="-39585"/>
                  <a:pt x="167237" y="-39585"/>
                  <a:pt x="225621" y="18798"/>
                </a:cubicBezTo>
                <a:lnTo>
                  <a:pt x="225621" y="18798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154d85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3" name="Freeform 283"> 
				</p:cNvPr>
          <p:cNvSpPr/>
          <p:nvPr/>
        </p:nvSpPr>
        <p:spPr>
          <a:xfrm>
            <a:off x="5549900" y="3187700"/>
            <a:ext cx="228600" cy="215900"/>
          </a:xfrm>
          <a:custGeom>
            <a:avLst/>
            <a:gdLst>
              <a:gd name="connsiteX0" fmla="*/ 235143 w 228600"/>
              <a:gd name="connsiteY0" fmla="*/ 16781 h 215900"/>
              <a:gd name="connsiteX1" fmla="*/ 235143 w 228600"/>
              <a:gd name="connsiteY1" fmla="*/ 228208 h 215900"/>
              <a:gd name="connsiteX2" fmla="*/ 23716 w 228600"/>
              <a:gd name="connsiteY2" fmla="*/ 228208 h 215900"/>
              <a:gd name="connsiteX3" fmla="*/ 23716 w 228600"/>
              <a:gd name="connsiteY3" fmla="*/ 16781 h 215900"/>
              <a:gd name="connsiteX4" fmla="*/ 235143 w 228600"/>
              <a:gd name="connsiteY4" fmla="*/ 16781 h 215900"/>
              <a:gd name="connsiteX5" fmla="*/ 235143 w 228600"/>
              <a:gd name="connsiteY5" fmla="*/ 16781 h 215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8600" h="215900">
                <a:moveTo>
                  <a:pt x="235143" y="16781"/>
                </a:moveTo>
                <a:cubicBezTo>
                  <a:pt x="293527" y="75165"/>
                  <a:pt x="293527" y="169824"/>
                  <a:pt x="235143" y="228208"/>
                </a:cubicBezTo>
                <a:cubicBezTo>
                  <a:pt x="176759" y="286592"/>
                  <a:pt x="82100" y="286592"/>
                  <a:pt x="23716" y="228208"/>
                </a:cubicBezTo>
                <a:cubicBezTo>
                  <a:pt x="-34667" y="169824"/>
                  <a:pt x="-34667" y="75165"/>
                  <a:pt x="23716" y="16781"/>
                </a:cubicBezTo>
                <a:cubicBezTo>
                  <a:pt x="82100" y="-41602"/>
                  <a:pt x="176759" y="-41602"/>
                  <a:pt x="235143" y="16781"/>
                </a:cubicBezTo>
                <a:lnTo>
                  <a:pt x="235143" y="16781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154d85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4" name="Freeform 284"> 
				</p:cNvPr>
          <p:cNvSpPr/>
          <p:nvPr/>
        </p:nvSpPr>
        <p:spPr>
          <a:xfrm>
            <a:off x="5372100" y="2679700"/>
            <a:ext cx="228600" cy="228600"/>
          </a:xfrm>
          <a:custGeom>
            <a:avLst/>
            <a:gdLst>
              <a:gd name="connsiteX0" fmla="*/ 229371 w 228600"/>
              <a:gd name="connsiteY0" fmla="*/ 20243 h 228600"/>
              <a:gd name="connsiteX1" fmla="*/ 229371 w 228600"/>
              <a:gd name="connsiteY1" fmla="*/ 231670 h 228600"/>
              <a:gd name="connsiteX2" fmla="*/ 17944 w 228600"/>
              <a:gd name="connsiteY2" fmla="*/ 231670 h 228600"/>
              <a:gd name="connsiteX3" fmla="*/ 17944 w 228600"/>
              <a:gd name="connsiteY3" fmla="*/ 20243 h 228600"/>
              <a:gd name="connsiteX4" fmla="*/ 229371 w 228600"/>
              <a:gd name="connsiteY4" fmla="*/ 20243 h 228600"/>
              <a:gd name="connsiteX5" fmla="*/ 229371 w 228600"/>
              <a:gd name="connsiteY5" fmla="*/ 20243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8600" h="228600">
                <a:moveTo>
                  <a:pt x="229371" y="20243"/>
                </a:moveTo>
                <a:cubicBezTo>
                  <a:pt x="287755" y="78627"/>
                  <a:pt x="287755" y="173286"/>
                  <a:pt x="229371" y="231670"/>
                </a:cubicBezTo>
                <a:cubicBezTo>
                  <a:pt x="170988" y="290054"/>
                  <a:pt x="76328" y="290054"/>
                  <a:pt x="17944" y="231670"/>
                </a:cubicBezTo>
                <a:cubicBezTo>
                  <a:pt x="-40439" y="173286"/>
                  <a:pt x="-40439" y="78627"/>
                  <a:pt x="17944" y="20243"/>
                </a:cubicBezTo>
                <a:cubicBezTo>
                  <a:pt x="76328" y="-38140"/>
                  <a:pt x="170988" y="-38140"/>
                  <a:pt x="229371" y="20243"/>
                </a:cubicBezTo>
                <a:lnTo>
                  <a:pt x="229371" y="20243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154d85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5" name="Freeform 285"> 
				</p:cNvPr>
          <p:cNvSpPr/>
          <p:nvPr/>
        </p:nvSpPr>
        <p:spPr>
          <a:xfrm>
            <a:off x="5054600" y="3987800"/>
            <a:ext cx="215900" cy="228600"/>
          </a:xfrm>
          <a:custGeom>
            <a:avLst/>
            <a:gdLst>
              <a:gd name="connsiteX0" fmla="*/ 225621 w 215900"/>
              <a:gd name="connsiteY0" fmla="*/ 19665 h 228600"/>
              <a:gd name="connsiteX1" fmla="*/ 225621 w 215900"/>
              <a:gd name="connsiteY1" fmla="*/ 231092 h 228600"/>
              <a:gd name="connsiteX2" fmla="*/ 14194 w 215900"/>
              <a:gd name="connsiteY2" fmla="*/ 231092 h 228600"/>
              <a:gd name="connsiteX3" fmla="*/ 14194 w 215900"/>
              <a:gd name="connsiteY3" fmla="*/ 19665 h 228600"/>
              <a:gd name="connsiteX4" fmla="*/ 225621 w 215900"/>
              <a:gd name="connsiteY4" fmla="*/ 19665 h 228600"/>
              <a:gd name="connsiteX5" fmla="*/ 225621 w 215900"/>
              <a:gd name="connsiteY5" fmla="*/ 19665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5900" h="228600">
                <a:moveTo>
                  <a:pt x="225621" y="19665"/>
                </a:moveTo>
                <a:cubicBezTo>
                  <a:pt x="284005" y="78049"/>
                  <a:pt x="284005" y="172708"/>
                  <a:pt x="225621" y="231092"/>
                </a:cubicBezTo>
                <a:cubicBezTo>
                  <a:pt x="167237" y="289476"/>
                  <a:pt x="72578" y="289476"/>
                  <a:pt x="14194" y="231092"/>
                </a:cubicBezTo>
                <a:cubicBezTo>
                  <a:pt x="-44189" y="172708"/>
                  <a:pt x="-44189" y="78049"/>
                  <a:pt x="14194" y="19665"/>
                </a:cubicBezTo>
                <a:cubicBezTo>
                  <a:pt x="72578" y="-38718"/>
                  <a:pt x="167237" y="-38718"/>
                  <a:pt x="225621" y="19665"/>
                </a:cubicBezTo>
                <a:lnTo>
                  <a:pt x="225621" y="19665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154d85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6" name="Freeform 286"> 
				</p:cNvPr>
          <p:cNvSpPr/>
          <p:nvPr/>
        </p:nvSpPr>
        <p:spPr>
          <a:xfrm>
            <a:off x="4724400" y="2273300"/>
            <a:ext cx="3530600" cy="1714500"/>
          </a:xfrm>
          <a:custGeom>
            <a:avLst/>
            <a:gdLst>
              <a:gd name="connsiteX0" fmla="*/ 13134 w 3530600"/>
              <a:gd name="connsiteY0" fmla="*/ 18893 h 1714500"/>
              <a:gd name="connsiteX1" fmla="*/ 3542865 w 3530600"/>
              <a:gd name="connsiteY1" fmla="*/ 18893 h 1714500"/>
              <a:gd name="connsiteX2" fmla="*/ 3542865 w 3530600"/>
              <a:gd name="connsiteY2" fmla="*/ 1717451 h 1714500"/>
              <a:gd name="connsiteX3" fmla="*/ 13134 w 3530600"/>
              <a:gd name="connsiteY3" fmla="*/ 1717451 h 1714500"/>
              <a:gd name="connsiteX4" fmla="*/ 13134 w 3530600"/>
              <a:gd name="connsiteY4" fmla="*/ 18893 h 1714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30600" h="1714500">
                <a:moveTo>
                  <a:pt x="13134" y="18893"/>
                </a:moveTo>
                <a:lnTo>
                  <a:pt x="3542865" y="18893"/>
                </a:lnTo>
                <a:lnTo>
                  <a:pt x="3542865" y="1717451"/>
                </a:lnTo>
                <a:lnTo>
                  <a:pt x="13134" y="1717451"/>
                </a:lnTo>
                <a:lnTo>
                  <a:pt x="13134" y="18893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7" name="Freeform 287"> 
				</p:cNvPr>
          <p:cNvSpPr/>
          <p:nvPr/>
        </p:nvSpPr>
        <p:spPr>
          <a:xfrm>
            <a:off x="4724400" y="2273300"/>
            <a:ext cx="1524000" cy="1714500"/>
          </a:xfrm>
          <a:custGeom>
            <a:avLst/>
            <a:gdLst>
              <a:gd name="connsiteX0" fmla="*/ 13134 w 1524000"/>
              <a:gd name="connsiteY0" fmla="*/ 18893 h 1714500"/>
              <a:gd name="connsiteX1" fmla="*/ 1529583 w 1524000"/>
              <a:gd name="connsiteY1" fmla="*/ 18893 h 1714500"/>
              <a:gd name="connsiteX2" fmla="*/ 1529583 w 1524000"/>
              <a:gd name="connsiteY2" fmla="*/ 1717451 h 1714500"/>
              <a:gd name="connsiteX3" fmla="*/ 13134 w 1524000"/>
              <a:gd name="connsiteY3" fmla="*/ 1717451 h 1714500"/>
              <a:gd name="connsiteX4" fmla="*/ 13134 w 1524000"/>
              <a:gd name="connsiteY4" fmla="*/ 18893 h 1714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4000" h="1714500">
                <a:moveTo>
                  <a:pt x="13134" y="18893"/>
                </a:moveTo>
                <a:lnTo>
                  <a:pt x="1529583" y="18893"/>
                </a:lnTo>
                <a:lnTo>
                  <a:pt x="1529583" y="1717451"/>
                </a:lnTo>
                <a:lnTo>
                  <a:pt x="13134" y="1717451"/>
                </a:lnTo>
                <a:lnTo>
                  <a:pt x="13134" y="18893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8" name="Freeform 288"> 
				</p:cNvPr>
          <p:cNvSpPr/>
          <p:nvPr/>
        </p:nvSpPr>
        <p:spPr>
          <a:xfrm>
            <a:off x="4724400" y="2273300"/>
            <a:ext cx="1524000" cy="685800"/>
          </a:xfrm>
          <a:custGeom>
            <a:avLst/>
            <a:gdLst>
              <a:gd name="connsiteX0" fmla="*/ 13134 w 1524000"/>
              <a:gd name="connsiteY0" fmla="*/ 18893 h 685800"/>
              <a:gd name="connsiteX1" fmla="*/ 1529583 w 1524000"/>
              <a:gd name="connsiteY1" fmla="*/ 18893 h 685800"/>
              <a:gd name="connsiteX2" fmla="*/ 1529583 w 1524000"/>
              <a:gd name="connsiteY2" fmla="*/ 692449 h 685800"/>
              <a:gd name="connsiteX3" fmla="*/ 13134 w 1524000"/>
              <a:gd name="connsiteY3" fmla="*/ 692449 h 685800"/>
              <a:gd name="connsiteX4" fmla="*/ 13134 w 1524000"/>
              <a:gd name="connsiteY4" fmla="*/ 18893 h 685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4000" h="685800">
                <a:moveTo>
                  <a:pt x="13134" y="18893"/>
                </a:moveTo>
                <a:lnTo>
                  <a:pt x="1529583" y="18893"/>
                </a:lnTo>
                <a:lnTo>
                  <a:pt x="1529583" y="692449"/>
                </a:lnTo>
                <a:lnTo>
                  <a:pt x="13134" y="692449"/>
                </a:lnTo>
                <a:lnTo>
                  <a:pt x="13134" y="18893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9" name="Freeform 289"> 
				</p:cNvPr>
          <p:cNvSpPr/>
          <p:nvPr/>
        </p:nvSpPr>
        <p:spPr>
          <a:xfrm>
            <a:off x="6337300" y="3987800"/>
            <a:ext cx="38100" cy="1841500"/>
          </a:xfrm>
          <a:custGeom>
            <a:avLst/>
            <a:gdLst>
              <a:gd name="connsiteX0" fmla="*/ 20959 w 38100"/>
              <a:gd name="connsiteY0" fmla="*/ 20519 h 1841500"/>
              <a:gd name="connsiteX1" fmla="*/ 20959 w 38100"/>
              <a:gd name="connsiteY1" fmla="*/ 1844154 h 1841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8100" h="1841500">
                <a:moveTo>
                  <a:pt x="20959" y="20519"/>
                </a:moveTo>
                <a:lnTo>
                  <a:pt x="20959" y="1844154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0" name="Freeform 290"> 
				</p:cNvPr>
          <p:cNvSpPr/>
          <p:nvPr/>
        </p:nvSpPr>
        <p:spPr>
          <a:xfrm>
            <a:off x="5321300" y="2946400"/>
            <a:ext cx="38100" cy="1041400"/>
          </a:xfrm>
          <a:custGeom>
            <a:avLst/>
            <a:gdLst>
              <a:gd name="connsiteX0" fmla="*/ 14191 w 38100"/>
              <a:gd name="connsiteY0" fmla="*/ 22117 h 1041400"/>
              <a:gd name="connsiteX1" fmla="*/ 14191 w 38100"/>
              <a:gd name="connsiteY1" fmla="*/ 1043533 h 1041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8100" h="1041400">
                <a:moveTo>
                  <a:pt x="14191" y="22117"/>
                </a:moveTo>
                <a:lnTo>
                  <a:pt x="14191" y="1043533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1" name="Freeform 291"> 
				</p:cNvPr>
          <p:cNvSpPr/>
          <p:nvPr/>
        </p:nvSpPr>
        <p:spPr>
          <a:xfrm>
            <a:off x="3048000" y="2806700"/>
            <a:ext cx="990600" cy="990600"/>
          </a:xfrm>
          <a:custGeom>
            <a:avLst/>
            <a:gdLst>
              <a:gd name="connsiteX0" fmla="*/ 991709 w 990600"/>
              <a:gd name="connsiteY0" fmla="*/ 17796 h 990600"/>
              <a:gd name="connsiteX1" fmla="*/ 991709 w 990600"/>
              <a:gd name="connsiteY1" fmla="*/ 990727 h 990600"/>
              <a:gd name="connsiteX2" fmla="*/ 18778 w 990600"/>
              <a:gd name="connsiteY2" fmla="*/ 990727 h 990600"/>
              <a:gd name="connsiteX3" fmla="*/ 18778 w 990600"/>
              <a:gd name="connsiteY3" fmla="*/ 17796 h 990600"/>
              <a:gd name="connsiteX4" fmla="*/ 991709 w 990600"/>
              <a:gd name="connsiteY4" fmla="*/ 17796 h 990600"/>
              <a:gd name="connsiteX5" fmla="*/ 991709 w 990600"/>
              <a:gd name="connsiteY5" fmla="*/ 17796 h 990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90600" h="990600">
                <a:moveTo>
                  <a:pt x="991709" y="17796"/>
                </a:moveTo>
                <a:cubicBezTo>
                  <a:pt x="1260377" y="286464"/>
                  <a:pt x="1260377" y="722060"/>
                  <a:pt x="991709" y="990727"/>
                </a:cubicBezTo>
                <a:cubicBezTo>
                  <a:pt x="723041" y="1259395"/>
                  <a:pt x="287445" y="1259395"/>
                  <a:pt x="18778" y="990727"/>
                </a:cubicBezTo>
                <a:cubicBezTo>
                  <a:pt x="-249889" y="722060"/>
                  <a:pt x="-249889" y="286464"/>
                  <a:pt x="18778" y="17796"/>
                </a:cubicBezTo>
                <a:cubicBezTo>
                  <a:pt x="287445" y="-250871"/>
                  <a:pt x="723041" y="-250871"/>
                  <a:pt x="991709" y="17796"/>
                </a:cubicBezTo>
                <a:lnTo>
                  <a:pt x="991709" y="17796"/>
                </a:lnTo>
                <a:close/>
              </a:path>
            </a:pathLst>
          </a:custGeom>
          <a:solidFill>
            <a:srgbClr val="0000ff">
              <a:alpha val="0"/>
            </a:srgbClr>
          </a:solidFill>
          <a:ln w="25400">
            <a:solidFill>
              <a:srgbClr val="154d85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2" name="Freeform 292"> 
				</p:cNvPr>
          <p:cNvSpPr/>
          <p:nvPr/>
        </p:nvSpPr>
        <p:spPr>
          <a:xfrm>
            <a:off x="1524000" y="4229100"/>
            <a:ext cx="774700" cy="787400"/>
          </a:xfrm>
          <a:custGeom>
            <a:avLst/>
            <a:gdLst>
              <a:gd name="connsiteX0" fmla="*/ 782663 w 774700"/>
              <a:gd name="connsiteY0" fmla="*/ 787727 h 787400"/>
              <a:gd name="connsiteX1" fmla="*/ 782663 w 774700"/>
              <a:gd name="connsiteY1" fmla="*/ 22772 h 787400"/>
              <a:gd name="connsiteX2" fmla="*/ 17708 w 774700"/>
              <a:gd name="connsiteY2" fmla="*/ 22772 h 787400"/>
              <a:gd name="connsiteX3" fmla="*/ 17708 w 774700"/>
              <a:gd name="connsiteY3" fmla="*/ 787727 h 787400"/>
              <a:gd name="connsiteX4" fmla="*/ 782663 w 774700"/>
              <a:gd name="connsiteY4" fmla="*/ 787727 h 787400"/>
              <a:gd name="connsiteX5" fmla="*/ 782663 w 774700"/>
              <a:gd name="connsiteY5" fmla="*/ 787727 h 787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4700" h="787400">
                <a:moveTo>
                  <a:pt x="782663" y="787727"/>
                </a:moveTo>
                <a:cubicBezTo>
                  <a:pt x="993899" y="576490"/>
                  <a:pt x="993899" y="234008"/>
                  <a:pt x="782663" y="22772"/>
                </a:cubicBezTo>
                <a:cubicBezTo>
                  <a:pt x="571427" y="-188464"/>
                  <a:pt x="228945" y="-188464"/>
                  <a:pt x="17708" y="22772"/>
                </a:cubicBezTo>
                <a:cubicBezTo>
                  <a:pt x="-193527" y="234008"/>
                  <a:pt x="-193527" y="576490"/>
                  <a:pt x="17708" y="787727"/>
                </a:cubicBezTo>
                <a:cubicBezTo>
                  <a:pt x="228945" y="998963"/>
                  <a:pt x="571427" y="998963"/>
                  <a:pt x="782663" y="787727"/>
                </a:cubicBezTo>
                <a:lnTo>
                  <a:pt x="782663" y="787727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154d85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3" name="Freeform 293"> 
				</p:cNvPr>
          <p:cNvSpPr/>
          <p:nvPr/>
        </p:nvSpPr>
        <p:spPr>
          <a:xfrm>
            <a:off x="1866900" y="2501900"/>
            <a:ext cx="368300" cy="368300"/>
          </a:xfrm>
          <a:custGeom>
            <a:avLst/>
            <a:gdLst>
              <a:gd name="connsiteX0" fmla="*/ 376510 w 368300"/>
              <a:gd name="connsiteY0" fmla="*/ 379753 h 368300"/>
              <a:gd name="connsiteX1" fmla="*/ 376510 w 368300"/>
              <a:gd name="connsiteY1" fmla="*/ 16663 h 368300"/>
              <a:gd name="connsiteX2" fmla="*/ 13420 w 368300"/>
              <a:gd name="connsiteY2" fmla="*/ 16663 h 368300"/>
              <a:gd name="connsiteX3" fmla="*/ 13420 w 368300"/>
              <a:gd name="connsiteY3" fmla="*/ 379753 h 368300"/>
              <a:gd name="connsiteX4" fmla="*/ 376510 w 368300"/>
              <a:gd name="connsiteY4" fmla="*/ 379753 h 368300"/>
              <a:gd name="connsiteX5" fmla="*/ 376510 w 368300"/>
              <a:gd name="connsiteY5" fmla="*/ 379753 h 368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8300" h="368300">
                <a:moveTo>
                  <a:pt x="376510" y="379753"/>
                </a:moveTo>
                <a:cubicBezTo>
                  <a:pt x="476774" y="279488"/>
                  <a:pt x="476774" y="116927"/>
                  <a:pt x="376510" y="16663"/>
                </a:cubicBezTo>
                <a:cubicBezTo>
                  <a:pt x="276245" y="-83601"/>
                  <a:pt x="113685" y="-83601"/>
                  <a:pt x="13420" y="16663"/>
                </a:cubicBezTo>
                <a:cubicBezTo>
                  <a:pt x="-86843" y="116927"/>
                  <a:pt x="-86843" y="279488"/>
                  <a:pt x="13420" y="379753"/>
                </a:cubicBezTo>
                <a:cubicBezTo>
                  <a:pt x="113685" y="480017"/>
                  <a:pt x="276245" y="480017"/>
                  <a:pt x="376510" y="379753"/>
                </a:cubicBezTo>
                <a:lnTo>
                  <a:pt x="376510" y="379753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154d85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4" name="Freeform 294"> 
				</p:cNvPr>
          <p:cNvSpPr/>
          <p:nvPr/>
        </p:nvSpPr>
        <p:spPr>
          <a:xfrm>
            <a:off x="2489200" y="4127500"/>
            <a:ext cx="228600" cy="228600"/>
          </a:xfrm>
          <a:custGeom>
            <a:avLst/>
            <a:gdLst>
              <a:gd name="connsiteX0" fmla="*/ 233881 w 228600"/>
              <a:gd name="connsiteY0" fmla="*/ 18695 h 228600"/>
              <a:gd name="connsiteX1" fmla="*/ 233881 w 228600"/>
              <a:gd name="connsiteY1" fmla="*/ 230122 h 228600"/>
              <a:gd name="connsiteX2" fmla="*/ 22454 w 228600"/>
              <a:gd name="connsiteY2" fmla="*/ 230122 h 228600"/>
              <a:gd name="connsiteX3" fmla="*/ 22454 w 228600"/>
              <a:gd name="connsiteY3" fmla="*/ 18695 h 228600"/>
              <a:gd name="connsiteX4" fmla="*/ 233881 w 228600"/>
              <a:gd name="connsiteY4" fmla="*/ 18695 h 228600"/>
              <a:gd name="connsiteX5" fmla="*/ 233881 w 228600"/>
              <a:gd name="connsiteY5" fmla="*/ 18695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8600" h="228600">
                <a:moveTo>
                  <a:pt x="233881" y="18695"/>
                </a:moveTo>
                <a:cubicBezTo>
                  <a:pt x="292265" y="77079"/>
                  <a:pt x="292265" y="171738"/>
                  <a:pt x="233881" y="230122"/>
                </a:cubicBezTo>
                <a:cubicBezTo>
                  <a:pt x="175497" y="288506"/>
                  <a:pt x="80838" y="288506"/>
                  <a:pt x="22454" y="230122"/>
                </a:cubicBezTo>
                <a:cubicBezTo>
                  <a:pt x="-35929" y="171738"/>
                  <a:pt x="-35929" y="77079"/>
                  <a:pt x="22454" y="18695"/>
                </a:cubicBezTo>
                <a:cubicBezTo>
                  <a:pt x="80838" y="-39688"/>
                  <a:pt x="175497" y="-39688"/>
                  <a:pt x="233881" y="18695"/>
                </a:cubicBezTo>
                <a:lnTo>
                  <a:pt x="233881" y="18695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154d85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5" name="Freeform 295"> 
				</p:cNvPr>
          <p:cNvSpPr/>
          <p:nvPr/>
        </p:nvSpPr>
        <p:spPr>
          <a:xfrm>
            <a:off x="1168400" y="2971800"/>
            <a:ext cx="215900" cy="228600"/>
          </a:xfrm>
          <a:custGeom>
            <a:avLst/>
            <a:gdLst>
              <a:gd name="connsiteX0" fmla="*/ 226789 w 215900"/>
              <a:gd name="connsiteY0" fmla="*/ 19565 h 228600"/>
              <a:gd name="connsiteX1" fmla="*/ 226789 w 215900"/>
              <a:gd name="connsiteY1" fmla="*/ 230992 h 228600"/>
              <a:gd name="connsiteX2" fmla="*/ 15362 w 215900"/>
              <a:gd name="connsiteY2" fmla="*/ 230992 h 228600"/>
              <a:gd name="connsiteX3" fmla="*/ 15362 w 215900"/>
              <a:gd name="connsiteY3" fmla="*/ 19565 h 228600"/>
              <a:gd name="connsiteX4" fmla="*/ 226789 w 215900"/>
              <a:gd name="connsiteY4" fmla="*/ 19565 h 228600"/>
              <a:gd name="connsiteX5" fmla="*/ 226789 w 215900"/>
              <a:gd name="connsiteY5" fmla="*/ 19565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5900" h="228600">
                <a:moveTo>
                  <a:pt x="226789" y="19565"/>
                </a:moveTo>
                <a:cubicBezTo>
                  <a:pt x="285173" y="77949"/>
                  <a:pt x="285173" y="172608"/>
                  <a:pt x="226789" y="230992"/>
                </a:cubicBezTo>
                <a:cubicBezTo>
                  <a:pt x="168405" y="289376"/>
                  <a:pt x="73746" y="289376"/>
                  <a:pt x="15362" y="230992"/>
                </a:cubicBezTo>
                <a:cubicBezTo>
                  <a:pt x="-43021" y="172608"/>
                  <a:pt x="-43021" y="77949"/>
                  <a:pt x="15362" y="19565"/>
                </a:cubicBezTo>
                <a:cubicBezTo>
                  <a:pt x="73746" y="-38818"/>
                  <a:pt x="168405" y="-38818"/>
                  <a:pt x="226789" y="19565"/>
                </a:cubicBezTo>
                <a:lnTo>
                  <a:pt x="226789" y="19565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154d85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6" name="Freeform 296"> 
				</p:cNvPr>
          <p:cNvSpPr/>
          <p:nvPr/>
        </p:nvSpPr>
        <p:spPr>
          <a:xfrm>
            <a:off x="1663700" y="3187700"/>
            <a:ext cx="228600" cy="228600"/>
          </a:xfrm>
          <a:custGeom>
            <a:avLst/>
            <a:gdLst>
              <a:gd name="connsiteX0" fmla="*/ 236312 w 228600"/>
              <a:gd name="connsiteY0" fmla="*/ 17548 h 228600"/>
              <a:gd name="connsiteX1" fmla="*/ 236312 w 228600"/>
              <a:gd name="connsiteY1" fmla="*/ 228975 h 228600"/>
              <a:gd name="connsiteX2" fmla="*/ 24885 w 228600"/>
              <a:gd name="connsiteY2" fmla="*/ 228975 h 228600"/>
              <a:gd name="connsiteX3" fmla="*/ 24885 w 228600"/>
              <a:gd name="connsiteY3" fmla="*/ 17548 h 228600"/>
              <a:gd name="connsiteX4" fmla="*/ 236312 w 228600"/>
              <a:gd name="connsiteY4" fmla="*/ 17548 h 228600"/>
              <a:gd name="connsiteX5" fmla="*/ 236312 w 228600"/>
              <a:gd name="connsiteY5" fmla="*/ 17548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8600" h="228600">
                <a:moveTo>
                  <a:pt x="236312" y="17548"/>
                </a:moveTo>
                <a:cubicBezTo>
                  <a:pt x="294696" y="75932"/>
                  <a:pt x="294696" y="170591"/>
                  <a:pt x="236312" y="228975"/>
                </a:cubicBezTo>
                <a:cubicBezTo>
                  <a:pt x="177928" y="287359"/>
                  <a:pt x="83269" y="287359"/>
                  <a:pt x="24885" y="228975"/>
                </a:cubicBezTo>
                <a:cubicBezTo>
                  <a:pt x="-33498" y="170591"/>
                  <a:pt x="-33498" y="75932"/>
                  <a:pt x="24885" y="17548"/>
                </a:cubicBezTo>
                <a:cubicBezTo>
                  <a:pt x="83269" y="-40835"/>
                  <a:pt x="177928" y="-40835"/>
                  <a:pt x="236312" y="17548"/>
                </a:cubicBezTo>
                <a:lnTo>
                  <a:pt x="236312" y="17548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154d85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7" name="Freeform 297"> 
				</p:cNvPr>
          <p:cNvSpPr/>
          <p:nvPr/>
        </p:nvSpPr>
        <p:spPr>
          <a:xfrm>
            <a:off x="1485900" y="2679700"/>
            <a:ext cx="228600" cy="228600"/>
          </a:xfrm>
          <a:custGeom>
            <a:avLst/>
            <a:gdLst>
              <a:gd name="connsiteX0" fmla="*/ 230540 w 228600"/>
              <a:gd name="connsiteY0" fmla="*/ 21010 h 228600"/>
              <a:gd name="connsiteX1" fmla="*/ 230540 w 228600"/>
              <a:gd name="connsiteY1" fmla="*/ 232437 h 228600"/>
              <a:gd name="connsiteX2" fmla="*/ 19113 w 228600"/>
              <a:gd name="connsiteY2" fmla="*/ 232437 h 228600"/>
              <a:gd name="connsiteX3" fmla="*/ 19113 w 228600"/>
              <a:gd name="connsiteY3" fmla="*/ 21010 h 228600"/>
              <a:gd name="connsiteX4" fmla="*/ 230540 w 228600"/>
              <a:gd name="connsiteY4" fmla="*/ 21010 h 228600"/>
              <a:gd name="connsiteX5" fmla="*/ 230540 w 228600"/>
              <a:gd name="connsiteY5" fmla="*/ 21010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28600" h="228600">
                <a:moveTo>
                  <a:pt x="230540" y="21010"/>
                </a:moveTo>
                <a:cubicBezTo>
                  <a:pt x="288924" y="79394"/>
                  <a:pt x="288924" y="174053"/>
                  <a:pt x="230540" y="232437"/>
                </a:cubicBezTo>
                <a:cubicBezTo>
                  <a:pt x="172156" y="290821"/>
                  <a:pt x="77497" y="290821"/>
                  <a:pt x="19113" y="232437"/>
                </a:cubicBezTo>
                <a:cubicBezTo>
                  <a:pt x="-39270" y="174053"/>
                  <a:pt x="-39270" y="79394"/>
                  <a:pt x="19113" y="21010"/>
                </a:cubicBezTo>
                <a:cubicBezTo>
                  <a:pt x="77497" y="-37373"/>
                  <a:pt x="172156" y="-37373"/>
                  <a:pt x="230540" y="21010"/>
                </a:cubicBezTo>
                <a:lnTo>
                  <a:pt x="230540" y="21010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154d85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8" name="Freeform 298"> 
				</p:cNvPr>
          <p:cNvSpPr/>
          <p:nvPr/>
        </p:nvSpPr>
        <p:spPr>
          <a:xfrm>
            <a:off x="1168400" y="3987800"/>
            <a:ext cx="215900" cy="228600"/>
          </a:xfrm>
          <a:custGeom>
            <a:avLst/>
            <a:gdLst>
              <a:gd name="connsiteX0" fmla="*/ 226789 w 215900"/>
              <a:gd name="connsiteY0" fmla="*/ 20432 h 228600"/>
              <a:gd name="connsiteX1" fmla="*/ 226789 w 215900"/>
              <a:gd name="connsiteY1" fmla="*/ 231859 h 228600"/>
              <a:gd name="connsiteX2" fmla="*/ 15362 w 215900"/>
              <a:gd name="connsiteY2" fmla="*/ 231859 h 228600"/>
              <a:gd name="connsiteX3" fmla="*/ 15362 w 215900"/>
              <a:gd name="connsiteY3" fmla="*/ 20432 h 228600"/>
              <a:gd name="connsiteX4" fmla="*/ 226789 w 215900"/>
              <a:gd name="connsiteY4" fmla="*/ 20432 h 228600"/>
              <a:gd name="connsiteX5" fmla="*/ 226789 w 215900"/>
              <a:gd name="connsiteY5" fmla="*/ 20432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5900" h="228600">
                <a:moveTo>
                  <a:pt x="226789" y="20432"/>
                </a:moveTo>
                <a:cubicBezTo>
                  <a:pt x="285173" y="78816"/>
                  <a:pt x="285173" y="173475"/>
                  <a:pt x="226789" y="231859"/>
                </a:cubicBezTo>
                <a:cubicBezTo>
                  <a:pt x="168405" y="290243"/>
                  <a:pt x="73746" y="290243"/>
                  <a:pt x="15362" y="231859"/>
                </a:cubicBezTo>
                <a:cubicBezTo>
                  <a:pt x="-43021" y="173475"/>
                  <a:pt x="-43021" y="78816"/>
                  <a:pt x="15362" y="20432"/>
                </a:cubicBezTo>
                <a:cubicBezTo>
                  <a:pt x="73746" y="-37951"/>
                  <a:pt x="168405" y="-37951"/>
                  <a:pt x="226789" y="20432"/>
                </a:cubicBezTo>
                <a:lnTo>
                  <a:pt x="226789" y="20432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154d85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9" name="Freeform 299"> 
				</p:cNvPr>
          <p:cNvSpPr/>
          <p:nvPr/>
        </p:nvSpPr>
        <p:spPr>
          <a:xfrm>
            <a:off x="838200" y="2273300"/>
            <a:ext cx="3543300" cy="3543300"/>
          </a:xfrm>
          <a:custGeom>
            <a:avLst/>
            <a:gdLst>
              <a:gd name="connsiteX0" fmla="*/ 14302 w 3543300"/>
              <a:gd name="connsiteY0" fmla="*/ 19662 h 3543300"/>
              <a:gd name="connsiteX1" fmla="*/ 3544033 w 3543300"/>
              <a:gd name="connsiteY1" fmla="*/ 19662 h 3543300"/>
              <a:gd name="connsiteX2" fmla="*/ 3544033 w 3543300"/>
              <a:gd name="connsiteY2" fmla="*/ 3549393 h 3543300"/>
              <a:gd name="connsiteX3" fmla="*/ 14302 w 3543300"/>
              <a:gd name="connsiteY3" fmla="*/ 3549393 h 3543300"/>
              <a:gd name="connsiteX4" fmla="*/ 14302 w 3543300"/>
              <a:gd name="connsiteY4" fmla="*/ 19662 h 3543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43300" h="3543300">
                <a:moveTo>
                  <a:pt x="14302" y="19662"/>
                </a:moveTo>
                <a:lnTo>
                  <a:pt x="3544033" y="19662"/>
                </a:lnTo>
                <a:lnTo>
                  <a:pt x="3544033" y="3549393"/>
                </a:lnTo>
                <a:lnTo>
                  <a:pt x="14302" y="3549393"/>
                </a:lnTo>
                <a:lnTo>
                  <a:pt x="14302" y="19662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0" name="Freeform 300"> 
				</p:cNvPr>
          <p:cNvSpPr/>
          <p:nvPr/>
        </p:nvSpPr>
        <p:spPr>
          <a:xfrm>
            <a:off x="2603500" y="2286000"/>
            <a:ext cx="38100" cy="3517900"/>
          </a:xfrm>
          <a:custGeom>
            <a:avLst/>
            <a:gdLst>
              <a:gd name="connsiteX0" fmla="*/ 13868 w 38100"/>
              <a:gd name="connsiteY0" fmla="*/ 3529798 h 3517900"/>
              <a:gd name="connsiteX1" fmla="*/ 13868 w 38100"/>
              <a:gd name="connsiteY1" fmla="*/ 13854 h 351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8100" h="3517900">
                <a:moveTo>
                  <a:pt x="13868" y="3529798"/>
                </a:moveTo>
                <a:lnTo>
                  <a:pt x="13868" y="13854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1" name="Freeform 301"> 
				</p:cNvPr>
          <p:cNvSpPr/>
          <p:nvPr/>
        </p:nvSpPr>
        <p:spPr>
          <a:xfrm>
            <a:off x="825500" y="4038600"/>
            <a:ext cx="3556000" cy="38100"/>
          </a:xfrm>
          <a:custGeom>
            <a:avLst/>
            <a:gdLst>
              <a:gd name="connsiteX0" fmla="*/ 19730 w 3556000"/>
              <a:gd name="connsiteY0" fmla="*/ 19227 h 38100"/>
              <a:gd name="connsiteX1" fmla="*/ 3564006 w 3556000"/>
              <a:gd name="connsiteY1" fmla="*/ 19227 h 38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556000" h="38100">
                <a:moveTo>
                  <a:pt x="19730" y="19227"/>
                </a:moveTo>
                <a:lnTo>
                  <a:pt x="3564006" y="19227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2" name="Freeform 302"> 
				</p:cNvPr>
          <p:cNvSpPr/>
          <p:nvPr/>
        </p:nvSpPr>
        <p:spPr>
          <a:xfrm>
            <a:off x="1714500" y="2286000"/>
            <a:ext cx="38100" cy="1778000"/>
          </a:xfrm>
          <a:custGeom>
            <a:avLst/>
            <a:gdLst>
              <a:gd name="connsiteX0" fmla="*/ 23445 w 38100"/>
              <a:gd name="connsiteY0" fmla="*/ 1785012 h 1778000"/>
              <a:gd name="connsiteX1" fmla="*/ 23445 w 38100"/>
              <a:gd name="connsiteY1" fmla="*/ 13853 h 177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8100" h="1778000">
                <a:moveTo>
                  <a:pt x="23445" y="1785012"/>
                </a:moveTo>
                <a:lnTo>
                  <a:pt x="23445" y="13853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3" name="Freeform 303"> 
				</p:cNvPr>
          <p:cNvSpPr/>
          <p:nvPr/>
        </p:nvSpPr>
        <p:spPr>
          <a:xfrm>
            <a:off x="825500" y="3162300"/>
            <a:ext cx="1803400" cy="38100"/>
          </a:xfrm>
          <a:custGeom>
            <a:avLst/>
            <a:gdLst>
              <a:gd name="connsiteX0" fmla="*/ 19730 w 1803400"/>
              <a:gd name="connsiteY0" fmla="*/ 23134 h 38100"/>
              <a:gd name="connsiteX1" fmla="*/ 1805161 w 1803400"/>
              <a:gd name="connsiteY1" fmla="*/ 23134 h 38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803400" h="38100">
                <a:moveTo>
                  <a:pt x="19730" y="23134"/>
                </a:moveTo>
                <a:lnTo>
                  <a:pt x="1805161" y="23134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4" name="Freeform 304"> 
				</p:cNvPr>
          <p:cNvSpPr/>
          <p:nvPr/>
        </p:nvSpPr>
        <p:spPr>
          <a:xfrm>
            <a:off x="2159000" y="2273300"/>
            <a:ext cx="38100" cy="927100"/>
          </a:xfrm>
          <a:custGeom>
            <a:avLst/>
            <a:gdLst>
              <a:gd name="connsiteX0" fmla="*/ 16694 w 38100"/>
              <a:gd name="connsiteY0" fmla="*/ 927793 h 927100"/>
              <a:gd name="connsiteX1" fmla="*/ 16694 w 38100"/>
              <a:gd name="connsiteY1" fmla="*/ 18127 h 927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8100" h="927100">
                <a:moveTo>
                  <a:pt x="16694" y="927793"/>
                </a:moveTo>
                <a:lnTo>
                  <a:pt x="16694" y="18127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5" name="Freeform 305"> 
				</p:cNvPr>
          <p:cNvSpPr/>
          <p:nvPr/>
        </p:nvSpPr>
        <p:spPr>
          <a:xfrm>
            <a:off x="1701800" y="2730500"/>
            <a:ext cx="927100" cy="38100"/>
          </a:xfrm>
          <a:custGeom>
            <a:avLst/>
            <a:gdLst>
              <a:gd name="connsiteX0" fmla="*/ 15396 w 927100"/>
              <a:gd name="connsiteY0" fmla="*/ 15761 h 38100"/>
              <a:gd name="connsiteX1" fmla="*/ 932392 w 927100"/>
              <a:gd name="connsiteY1" fmla="*/ 15761 h 38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27100" h="38100">
                <a:moveTo>
                  <a:pt x="15396" y="15761"/>
                </a:moveTo>
                <a:lnTo>
                  <a:pt x="932392" y="15761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6" name="TextBox 306"/>
          <p:cNvSpPr txBox="1"/>
          <p:nvPr/>
        </p:nvSpPr>
        <p:spPr>
          <a:xfrm>
            <a:off x="673100" y="444500"/>
            <a:ext cx="8037756" cy="83210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13750"/>
              </a:lnSpc>
            </a:pPr>
            <a:r>
              <a:rPr lang="en-US" altLang="zh-CN" sz="4800" spc="160" dirty="0">
                <a:solidFill>
                  <a:srgbClr val="000000"/>
                </a:solidFill>
                <a:latin typeface="Times New Roman"/>
                <a:ea typeface="Times New Roman"/>
              </a:rPr>
              <a:t>Spatial</a:t>
            </a:r>
            <a:r>
              <a:rPr lang="en-US" altLang="zh-CN" sz="4800" spc="10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800" spc="164" dirty="0">
                <a:solidFill>
                  <a:srgbClr val="000000"/>
                </a:solidFill>
                <a:latin typeface="Times New Roman"/>
                <a:ea typeface="Times New Roman"/>
              </a:rPr>
              <a:t>Partitioning</a:t>
            </a:r>
            <a:r>
              <a:rPr lang="en-US" altLang="zh-CN" sz="4800" spc="10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800" spc="204" dirty="0">
                <a:solidFill>
                  <a:srgbClr val="000000"/>
                </a:solidFill>
                <a:latin typeface="Times New Roman"/>
                <a:ea typeface="Times New Roman"/>
              </a:rPr>
              <a:t>Examples</a:t>
            </a:r>
          </a:p>
        </p:txBody>
      </p:sp>
      <p:sp>
        <p:nvSpPr>
          <p:cNvPr id="307" name="TextBox 307"/>
          <p:cNvSpPr txBox="1"/>
          <p:nvPr/>
        </p:nvSpPr>
        <p:spPr>
          <a:xfrm>
            <a:off x="1778000" y="6337300"/>
            <a:ext cx="9601612" cy="58940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13750"/>
              </a:lnSpc>
              <a:tabLst>
                <a:tab pos="3911600" algn="l"/>
                <a:tab pos="7747000" algn="l"/>
              </a:tabLst>
            </a:pPr>
            <a:r>
              <a:rPr lang="en-US" altLang="zh-CN" sz="3400" spc="114" dirty="0">
                <a:solidFill>
                  <a:srgbClr val="000000"/>
                </a:solidFill>
                <a:latin typeface="Times New Roman"/>
                <a:ea typeface="Times New Roman"/>
              </a:rPr>
              <a:t>Oct-Tree	</a:t>
            </a:r>
            <a:r>
              <a:rPr lang="en-US" altLang="zh-CN" sz="3400" spc="69" dirty="0">
                <a:solidFill>
                  <a:srgbClr val="000000"/>
                </a:solidFill>
                <a:latin typeface="Times New Roman"/>
                <a:ea typeface="Times New Roman"/>
              </a:rPr>
              <a:t>KD-Tree	</a:t>
            </a:r>
            <a:r>
              <a:rPr lang="en-US" altLang="zh-CN" sz="3400" spc="15" dirty="0">
                <a:solidFill>
                  <a:srgbClr val="000000"/>
                </a:solidFill>
                <a:latin typeface="Times New Roman"/>
                <a:ea typeface="Times New Roman"/>
              </a:rPr>
              <a:t>BSP-Tree</a:t>
            </a:r>
          </a:p>
        </p:txBody>
      </p:sp>
      <p:sp>
        <p:nvSpPr>
          <p:cNvPr id="308" name="TextBox 308"/>
          <p:cNvSpPr txBox="1"/>
          <p:nvPr/>
        </p:nvSpPr>
        <p:spPr>
          <a:xfrm>
            <a:off x="1333500" y="7759700"/>
            <a:ext cx="10452857" cy="3467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13750"/>
              </a:lnSpc>
            </a:pPr>
            <a:r>
              <a:rPr lang="en-US" altLang="zh-CN" sz="2000" spc="85" dirty="0">
                <a:solidFill>
                  <a:srgbClr val="000000"/>
                </a:solidFill>
                <a:latin typeface="Times New Roman"/>
                <a:ea typeface="Times New Roman"/>
              </a:rPr>
              <a:t>Note:</a:t>
            </a:r>
            <a:r>
              <a:rPr lang="en-US" altLang="zh-CN" sz="2000" spc="4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000" spc="94" dirty="0">
                <a:solidFill>
                  <a:srgbClr val="000000"/>
                </a:solidFill>
                <a:latin typeface="Times New Roman"/>
                <a:ea typeface="Times New Roman"/>
              </a:rPr>
              <a:t>you</a:t>
            </a:r>
            <a:r>
              <a:rPr lang="en-US" altLang="zh-CN" sz="2000" spc="5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000" spc="85" dirty="0">
                <a:solidFill>
                  <a:srgbClr val="000000"/>
                </a:solidFill>
                <a:latin typeface="Times New Roman"/>
                <a:ea typeface="Times New Roman"/>
              </a:rPr>
              <a:t>could</a:t>
            </a:r>
            <a:r>
              <a:rPr lang="en-US" altLang="zh-CN" sz="2000" spc="5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000" spc="94" dirty="0">
                <a:solidFill>
                  <a:srgbClr val="000000"/>
                </a:solidFill>
                <a:latin typeface="Times New Roman"/>
                <a:ea typeface="Times New Roman"/>
              </a:rPr>
              <a:t>have</a:t>
            </a:r>
            <a:r>
              <a:rPr lang="en-US" altLang="zh-CN" sz="2000" spc="5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000" spc="80" dirty="0">
                <a:solidFill>
                  <a:srgbClr val="000000"/>
                </a:solidFill>
                <a:latin typeface="Times New Roman"/>
                <a:ea typeface="Times New Roman"/>
              </a:rPr>
              <a:t>these</a:t>
            </a:r>
            <a:r>
              <a:rPr lang="en-US" altLang="zh-CN" sz="2000" spc="5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000" spc="75" dirty="0">
                <a:solidFill>
                  <a:srgbClr val="000000"/>
                </a:solidFill>
                <a:latin typeface="Times New Roman"/>
                <a:ea typeface="Times New Roman"/>
              </a:rPr>
              <a:t>in</a:t>
            </a:r>
            <a:r>
              <a:rPr lang="en-US" altLang="zh-CN" sz="2000" spc="4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000" spc="85" dirty="0">
                <a:solidFill>
                  <a:srgbClr val="000000"/>
                </a:solidFill>
                <a:latin typeface="Times New Roman"/>
                <a:ea typeface="Times New Roman"/>
              </a:rPr>
              <a:t>both</a:t>
            </a:r>
            <a:r>
              <a:rPr lang="en-US" altLang="zh-CN" sz="2000" spc="5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000" spc="125" dirty="0">
                <a:solidFill>
                  <a:srgbClr val="000000"/>
                </a:solidFill>
                <a:latin typeface="Times New Roman"/>
                <a:ea typeface="Times New Roman"/>
              </a:rPr>
              <a:t>2D</a:t>
            </a:r>
            <a:r>
              <a:rPr lang="en-US" altLang="zh-CN" sz="2000" spc="5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000" spc="89" dirty="0">
                <a:solidFill>
                  <a:srgbClr val="000000"/>
                </a:solidFill>
                <a:latin typeface="Times New Roman"/>
                <a:ea typeface="Times New Roman"/>
              </a:rPr>
              <a:t>and</a:t>
            </a:r>
            <a:r>
              <a:rPr lang="en-US" altLang="zh-CN" sz="2000" spc="5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000" spc="94" dirty="0">
                <a:solidFill>
                  <a:srgbClr val="000000"/>
                </a:solidFill>
                <a:latin typeface="Times New Roman"/>
                <a:ea typeface="Times New Roman"/>
              </a:rPr>
              <a:t>3D.</a:t>
            </a:r>
            <a:r>
              <a:rPr lang="en-US" altLang="zh-CN" sz="2000" spc="44" dirty="0">
                <a:solidFill>
                  <a:srgbClr val="000000"/>
                </a:solidFill>
                <a:latin typeface="Times New Roman"/>
                <a:cs typeface="Times New Roman"/>
              </a:rPr>
              <a:t>  </a:t>
            </a:r>
            <a:r>
              <a:rPr lang="en-US" altLang="zh-CN" sz="2000" spc="85" dirty="0">
                <a:solidFill>
                  <a:srgbClr val="000000"/>
                </a:solidFill>
                <a:latin typeface="Times New Roman"/>
                <a:ea typeface="Times New Roman"/>
              </a:rPr>
              <a:t>In</a:t>
            </a:r>
            <a:r>
              <a:rPr lang="en-US" altLang="zh-CN" sz="2000" spc="5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000" spc="75" dirty="0">
                <a:solidFill>
                  <a:srgbClr val="000000"/>
                </a:solidFill>
                <a:latin typeface="Times New Roman"/>
                <a:ea typeface="Times New Roman"/>
              </a:rPr>
              <a:t>lecture</a:t>
            </a:r>
            <a:r>
              <a:rPr lang="en-US" altLang="zh-CN" sz="2000" spc="5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000" spc="114" dirty="0">
                <a:solidFill>
                  <a:srgbClr val="000000"/>
                </a:solidFill>
                <a:latin typeface="Times New Roman"/>
                <a:ea typeface="Times New Roman"/>
              </a:rPr>
              <a:t>we</a:t>
            </a:r>
            <a:r>
              <a:rPr lang="en-US" altLang="zh-CN" sz="2000" spc="5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000" spc="75" dirty="0">
                <a:solidFill>
                  <a:srgbClr val="000000"/>
                </a:solidFill>
                <a:latin typeface="Times New Roman"/>
                <a:ea typeface="Times New Roman"/>
              </a:rPr>
              <a:t>will</a:t>
            </a:r>
            <a:r>
              <a:rPr lang="en-US" altLang="zh-CN" sz="2000" spc="5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000" spc="64" dirty="0">
                <a:solidFill>
                  <a:srgbClr val="000000"/>
                </a:solidFill>
                <a:latin typeface="Times New Roman"/>
                <a:ea typeface="Times New Roman"/>
              </a:rPr>
              <a:t>illustrate</a:t>
            </a:r>
            <a:r>
              <a:rPr lang="en-US" altLang="zh-CN" sz="2000" spc="4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000" spc="80" dirty="0">
                <a:solidFill>
                  <a:srgbClr val="000000"/>
                </a:solidFill>
                <a:latin typeface="Times New Roman"/>
                <a:ea typeface="Times New Roman"/>
              </a:rPr>
              <a:t>principles</a:t>
            </a:r>
            <a:r>
              <a:rPr lang="en-US" altLang="zh-CN" sz="2000" spc="5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000" spc="75" dirty="0">
                <a:solidFill>
                  <a:srgbClr val="000000"/>
                </a:solidFill>
                <a:latin typeface="Times New Roman"/>
                <a:ea typeface="Times New Roman"/>
              </a:rPr>
              <a:t>in</a:t>
            </a:r>
            <a:r>
              <a:rPr lang="en-US" altLang="zh-CN" sz="2000" spc="5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000" spc="94" dirty="0">
                <a:solidFill>
                  <a:srgbClr val="000000"/>
                </a:solidFill>
                <a:latin typeface="Times New Roman"/>
                <a:ea typeface="Times New Roman"/>
              </a:rPr>
              <a:t>2D.</a:t>
            </a:r>
          </a:p>
        </p:txBody>
      </p:sp>
      <p:sp>
        <p:nvSpPr>
          <p:cNvPr id="309" name="TextBox 309"/>
          <p:cNvSpPr txBox="1"/>
          <p:nvPr/>
        </p:nvSpPr>
        <p:spPr>
          <a:xfrm>
            <a:off x="241300" y="9315805"/>
            <a:ext cx="12670690" cy="254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4166"/>
              </a:lnSpc>
              <a:tabLst>
                <a:tab pos="6134100" algn="l"/>
                <a:tab pos="9830165" algn="l"/>
              </a:tabLst>
            </a:pPr>
            <a:r>
              <a:rPr lang="en-US" altLang="zh-CN" sz="1600" spc="-20" dirty="0">
                <a:solidFill>
                  <a:srgbClr val="000000"/>
                </a:solidFill>
                <a:latin typeface="Arial"/>
                <a:ea typeface="Arial"/>
              </a:rPr>
              <a:t>GAMES101	</a:t>
            </a:r>
            <a:r>
              <a:rPr lang="en-US" altLang="zh-CN" sz="1600" spc="-5" dirty="0">
                <a:solidFill>
                  <a:srgbClr val="000000"/>
                </a:solidFill>
                <a:latin typeface="Arial"/>
                <a:ea typeface="Arial"/>
              </a:rPr>
              <a:t>16	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Arial"/>
              </a:rPr>
              <a:t>Lingqi</a:t>
            </a:r>
            <a:r>
              <a:rPr lang="en-US" altLang="zh-CN" sz="1600" spc="-4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Arial"/>
              </a:rPr>
              <a:t>Yan,</a:t>
            </a:r>
            <a:r>
              <a:rPr lang="en-US" altLang="zh-CN" sz="1600" spc="-5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Arial"/>
              </a:rPr>
              <a:t>UC</a:t>
            </a:r>
            <a:r>
              <a:rPr lang="en-US" altLang="zh-CN" sz="1600" spc="-5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Arial"/>
              </a:rPr>
              <a:t>Santa</a:t>
            </a:r>
            <a:r>
              <a:rPr lang="en-US" altLang="zh-CN" sz="1600" spc="-5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Arial"/>
              </a:rPr>
              <a:t>Barbara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Freeform 310"> 
				</p:cNvPr>
          <p:cNvSpPr/>
          <p:nvPr/>
        </p:nvSpPr>
        <p:spPr>
          <a:xfrm>
            <a:off x="882650" y="2089150"/>
            <a:ext cx="3282950" cy="6064250"/>
          </a:xfrm>
          <a:custGeom>
            <a:avLst/>
            <a:gdLst>
              <a:gd name="connsiteX0" fmla="*/ 6350 w 3282950"/>
              <a:gd name="connsiteY0" fmla="*/ 6350 h 6064250"/>
              <a:gd name="connsiteX1" fmla="*/ 3293964 w 3282950"/>
              <a:gd name="connsiteY1" fmla="*/ 6350 h 6064250"/>
              <a:gd name="connsiteX2" fmla="*/ 3293964 w 3282950"/>
              <a:gd name="connsiteY2" fmla="*/ 6070733 h 6064250"/>
              <a:gd name="connsiteX3" fmla="*/ 6350 w 3282950"/>
              <a:gd name="connsiteY3" fmla="*/ 6070733 h 6064250"/>
              <a:gd name="connsiteX4" fmla="*/ 6350 w 3282950"/>
              <a:gd name="connsiteY4" fmla="*/ 6350 h 6064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82950" h="6064250">
                <a:moveTo>
                  <a:pt x="6350" y="6350"/>
                </a:moveTo>
                <a:lnTo>
                  <a:pt x="3293964" y="6350"/>
                </a:lnTo>
                <a:lnTo>
                  <a:pt x="3293964" y="6070733"/>
                </a:lnTo>
                <a:lnTo>
                  <a:pt x="6350" y="6070733"/>
                </a:lnTo>
                <a:lnTo>
                  <a:pt x="6350" y="6350"/>
                </a:lnTo>
                <a:close/>
              </a:path>
            </a:pathLst>
          </a:custGeom>
          <a:solidFill>
            <a:srgbClr val="50a6f8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1" name="Freeform 311"> 
				</p:cNvPr>
          <p:cNvSpPr/>
          <p:nvPr/>
        </p:nvSpPr>
        <p:spPr>
          <a:xfrm>
            <a:off x="4159250" y="2089150"/>
            <a:ext cx="3295650" cy="6064250"/>
          </a:xfrm>
          <a:custGeom>
            <a:avLst/>
            <a:gdLst>
              <a:gd name="connsiteX0" fmla="*/ 17364 w 3295650"/>
              <a:gd name="connsiteY0" fmla="*/ 6350 h 6064250"/>
              <a:gd name="connsiteX1" fmla="*/ 3304980 w 3295650"/>
              <a:gd name="connsiteY1" fmla="*/ 6350 h 6064250"/>
              <a:gd name="connsiteX2" fmla="*/ 3304980 w 3295650"/>
              <a:gd name="connsiteY2" fmla="*/ 6070733 h 6064250"/>
              <a:gd name="connsiteX3" fmla="*/ 17364 w 3295650"/>
              <a:gd name="connsiteY3" fmla="*/ 6070733 h 6064250"/>
              <a:gd name="connsiteX4" fmla="*/ 17364 w 3295650"/>
              <a:gd name="connsiteY4" fmla="*/ 6350 h 6064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95650" h="6064250">
                <a:moveTo>
                  <a:pt x="17364" y="6350"/>
                </a:moveTo>
                <a:lnTo>
                  <a:pt x="3304980" y="6350"/>
                </a:lnTo>
                <a:lnTo>
                  <a:pt x="3304980" y="6070733"/>
                </a:lnTo>
                <a:lnTo>
                  <a:pt x="17364" y="6070733"/>
                </a:lnTo>
                <a:lnTo>
                  <a:pt x="17364" y="6350"/>
                </a:lnTo>
                <a:close/>
              </a:path>
            </a:pathLst>
          </a:custGeom>
          <a:solidFill>
            <a:srgbClr val="6ebe3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2" name="Freeform 312"> 
				</p:cNvPr>
          <p:cNvSpPr/>
          <p:nvPr/>
        </p:nvSpPr>
        <p:spPr>
          <a:xfrm>
            <a:off x="4152900" y="2070100"/>
            <a:ext cx="38100" cy="6096000"/>
          </a:xfrm>
          <a:custGeom>
            <a:avLst/>
            <a:gdLst>
              <a:gd name="connsiteX0" fmla="*/ 23714 w 38100"/>
              <a:gd name="connsiteY0" fmla="*/ 12700 h 6096000"/>
              <a:gd name="connsiteX1" fmla="*/ 23714 w 38100"/>
              <a:gd name="connsiteY1" fmla="*/ 6102483 h 60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8100" h="6096000">
                <a:moveTo>
                  <a:pt x="23714" y="12700"/>
                </a:moveTo>
                <a:lnTo>
                  <a:pt x="23714" y="6102483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3" name="Freeform 313"> 
				</p:cNvPr>
          <p:cNvSpPr/>
          <p:nvPr/>
        </p:nvSpPr>
        <p:spPr>
          <a:xfrm>
            <a:off x="876300" y="2070100"/>
            <a:ext cx="38100" cy="6096000"/>
          </a:xfrm>
          <a:custGeom>
            <a:avLst/>
            <a:gdLst>
              <a:gd name="connsiteX0" fmla="*/ 12700 w 38100"/>
              <a:gd name="connsiteY0" fmla="*/ 12700 h 6096000"/>
              <a:gd name="connsiteX1" fmla="*/ 12700 w 38100"/>
              <a:gd name="connsiteY1" fmla="*/ 6102483 h 60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8100" h="6096000">
                <a:moveTo>
                  <a:pt x="12700" y="12700"/>
                </a:moveTo>
                <a:lnTo>
                  <a:pt x="12700" y="6102483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4" name="Freeform 314"> 
				</p:cNvPr>
          <p:cNvSpPr/>
          <p:nvPr/>
        </p:nvSpPr>
        <p:spPr>
          <a:xfrm>
            <a:off x="7442200" y="2070100"/>
            <a:ext cx="38100" cy="6096000"/>
          </a:xfrm>
          <a:custGeom>
            <a:avLst/>
            <a:gdLst>
              <a:gd name="connsiteX0" fmla="*/ 22030 w 38100"/>
              <a:gd name="connsiteY0" fmla="*/ 12700 h 6096000"/>
              <a:gd name="connsiteX1" fmla="*/ 22030 w 38100"/>
              <a:gd name="connsiteY1" fmla="*/ 6102483 h 60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8100" h="6096000">
                <a:moveTo>
                  <a:pt x="22030" y="12700"/>
                </a:moveTo>
                <a:lnTo>
                  <a:pt x="22030" y="6102483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5" name="Freeform 315"> 
				</p:cNvPr>
          <p:cNvSpPr/>
          <p:nvPr/>
        </p:nvSpPr>
        <p:spPr>
          <a:xfrm>
            <a:off x="863600" y="2082800"/>
            <a:ext cx="6604000" cy="38100"/>
          </a:xfrm>
          <a:custGeom>
            <a:avLst/>
            <a:gdLst>
              <a:gd name="connsiteX0" fmla="*/ 12700 w 6604000"/>
              <a:gd name="connsiteY0" fmla="*/ 12700 h 38100"/>
              <a:gd name="connsiteX1" fmla="*/ 6613330 w 6604000"/>
              <a:gd name="connsiteY1" fmla="*/ 12700 h 38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604000" h="38100">
                <a:moveTo>
                  <a:pt x="12700" y="12700"/>
                </a:moveTo>
                <a:lnTo>
                  <a:pt x="6613330" y="12700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6" name="Freeform 316"> 
				</p:cNvPr>
          <p:cNvSpPr/>
          <p:nvPr/>
        </p:nvSpPr>
        <p:spPr>
          <a:xfrm>
            <a:off x="863600" y="8140700"/>
            <a:ext cx="6604000" cy="38100"/>
          </a:xfrm>
          <a:custGeom>
            <a:avLst/>
            <a:gdLst>
              <a:gd name="connsiteX0" fmla="*/ 12700 w 6604000"/>
              <a:gd name="connsiteY0" fmla="*/ 19183 h 38100"/>
              <a:gd name="connsiteX1" fmla="*/ 6613330 w 6604000"/>
              <a:gd name="connsiteY1" fmla="*/ 19183 h 38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604000" h="38100">
                <a:moveTo>
                  <a:pt x="12700" y="19183"/>
                </a:moveTo>
                <a:lnTo>
                  <a:pt x="6613330" y="19183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7" name="Freeform 317"> 
				</p:cNvPr>
          <p:cNvSpPr/>
          <p:nvPr/>
        </p:nvSpPr>
        <p:spPr>
          <a:xfrm>
            <a:off x="9461500" y="3073400"/>
            <a:ext cx="914400" cy="914400"/>
          </a:xfrm>
          <a:custGeom>
            <a:avLst/>
            <a:gdLst>
              <a:gd name="connsiteX0" fmla="*/ 926788 w 914400"/>
              <a:gd name="connsiteY0" fmla="*/ 923756 h 914400"/>
              <a:gd name="connsiteX1" fmla="*/ 23676 w 914400"/>
              <a:gd name="connsiteY1" fmla="*/ 20644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14400" h="914400">
                <a:moveTo>
                  <a:pt x="926788" y="923756"/>
                </a:moveTo>
                <a:lnTo>
                  <a:pt x="23676" y="20644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8" name="Freeform 318"> 
				</p:cNvPr>
          <p:cNvSpPr/>
          <p:nvPr/>
        </p:nvSpPr>
        <p:spPr>
          <a:xfrm>
            <a:off x="8559800" y="3073400"/>
            <a:ext cx="914400" cy="914400"/>
          </a:xfrm>
          <a:custGeom>
            <a:avLst/>
            <a:gdLst>
              <a:gd name="connsiteX0" fmla="*/ 22473 w 914400"/>
              <a:gd name="connsiteY0" fmla="*/ 923756 h 914400"/>
              <a:gd name="connsiteX1" fmla="*/ 925583 w 914400"/>
              <a:gd name="connsiteY1" fmla="*/ 20644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14400" h="914400">
                <a:moveTo>
                  <a:pt x="22473" y="923756"/>
                </a:moveTo>
                <a:lnTo>
                  <a:pt x="925583" y="20644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9" name="Freeform 319"> 
				</p:cNvPr>
          <p:cNvSpPr/>
          <p:nvPr/>
        </p:nvSpPr>
        <p:spPr>
          <a:xfrm>
            <a:off x="8318500" y="3670300"/>
            <a:ext cx="647700" cy="647700"/>
          </a:xfrm>
          <a:custGeom>
            <a:avLst/>
            <a:gdLst>
              <a:gd name="connsiteX0" fmla="*/ 25194 w 647700"/>
              <a:gd name="connsiteY0" fmla="*/ 651747 h 647700"/>
              <a:gd name="connsiteX1" fmla="*/ 652047 w 647700"/>
              <a:gd name="connsiteY1" fmla="*/ 651747 h 647700"/>
              <a:gd name="connsiteX2" fmla="*/ 652047 w 647700"/>
              <a:gd name="connsiteY2" fmla="*/ 24895 h 647700"/>
              <a:gd name="connsiteX3" fmla="*/ 25194 w 647700"/>
              <a:gd name="connsiteY3" fmla="*/ 24895 h 647700"/>
              <a:gd name="connsiteX4" fmla="*/ 25194 w 647700"/>
              <a:gd name="connsiteY4" fmla="*/ 651747 h 64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7700" h="647700">
                <a:moveTo>
                  <a:pt x="25194" y="651747"/>
                </a:moveTo>
                <a:lnTo>
                  <a:pt x="652047" y="651747"/>
                </a:lnTo>
                <a:lnTo>
                  <a:pt x="652047" y="24895"/>
                </a:lnTo>
                <a:lnTo>
                  <a:pt x="25194" y="24895"/>
                </a:lnTo>
                <a:lnTo>
                  <a:pt x="25194" y="651747"/>
                </a:lnTo>
                <a:close/>
              </a:path>
            </a:pathLst>
          </a:custGeom>
          <a:solidFill>
            <a:srgbClr val="50a6f8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0" name="Freeform 320"> 
				</p:cNvPr>
          <p:cNvSpPr/>
          <p:nvPr/>
        </p:nvSpPr>
        <p:spPr>
          <a:xfrm>
            <a:off x="8318500" y="3670300"/>
            <a:ext cx="647700" cy="647700"/>
          </a:xfrm>
          <a:custGeom>
            <a:avLst/>
            <a:gdLst>
              <a:gd name="connsiteX0" fmla="*/ 25194 w 647700"/>
              <a:gd name="connsiteY0" fmla="*/ 24894 h 647700"/>
              <a:gd name="connsiteX1" fmla="*/ 652047 w 647700"/>
              <a:gd name="connsiteY1" fmla="*/ 24894 h 647700"/>
              <a:gd name="connsiteX2" fmla="*/ 652047 w 647700"/>
              <a:gd name="connsiteY2" fmla="*/ 651747 h 647700"/>
              <a:gd name="connsiteX3" fmla="*/ 25194 w 647700"/>
              <a:gd name="connsiteY3" fmla="*/ 651747 h 647700"/>
              <a:gd name="connsiteX4" fmla="*/ 25194 w 647700"/>
              <a:gd name="connsiteY4" fmla="*/ 24894 h 64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7700" h="647700">
                <a:moveTo>
                  <a:pt x="25194" y="24894"/>
                </a:moveTo>
                <a:lnTo>
                  <a:pt x="652047" y="24894"/>
                </a:lnTo>
                <a:lnTo>
                  <a:pt x="652047" y="651747"/>
                </a:lnTo>
                <a:lnTo>
                  <a:pt x="25194" y="651747"/>
                </a:lnTo>
                <a:lnTo>
                  <a:pt x="25194" y="24894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1" name="Freeform 321"> 
				</p:cNvPr>
          <p:cNvSpPr/>
          <p:nvPr/>
        </p:nvSpPr>
        <p:spPr>
          <a:xfrm>
            <a:off x="9944100" y="3670300"/>
            <a:ext cx="635000" cy="647700"/>
          </a:xfrm>
          <a:custGeom>
            <a:avLst/>
            <a:gdLst>
              <a:gd name="connsiteX0" fmla="*/ 20070 w 635000"/>
              <a:gd name="connsiteY0" fmla="*/ 651747 h 647700"/>
              <a:gd name="connsiteX1" fmla="*/ 646922 w 635000"/>
              <a:gd name="connsiteY1" fmla="*/ 651747 h 647700"/>
              <a:gd name="connsiteX2" fmla="*/ 646922 w 635000"/>
              <a:gd name="connsiteY2" fmla="*/ 24895 h 647700"/>
              <a:gd name="connsiteX3" fmla="*/ 20070 w 635000"/>
              <a:gd name="connsiteY3" fmla="*/ 24895 h 647700"/>
              <a:gd name="connsiteX4" fmla="*/ 20070 w 635000"/>
              <a:gd name="connsiteY4" fmla="*/ 651747 h 64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5000" h="647700">
                <a:moveTo>
                  <a:pt x="20070" y="651747"/>
                </a:moveTo>
                <a:lnTo>
                  <a:pt x="646922" y="651747"/>
                </a:lnTo>
                <a:lnTo>
                  <a:pt x="646922" y="24895"/>
                </a:lnTo>
                <a:lnTo>
                  <a:pt x="20070" y="24895"/>
                </a:lnTo>
                <a:lnTo>
                  <a:pt x="20070" y="651747"/>
                </a:lnTo>
                <a:close/>
              </a:path>
            </a:pathLst>
          </a:custGeom>
          <a:solidFill>
            <a:srgbClr val="6ebe3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2" name="Freeform 322"> 
				</p:cNvPr>
          <p:cNvSpPr/>
          <p:nvPr/>
        </p:nvSpPr>
        <p:spPr>
          <a:xfrm>
            <a:off x="9944100" y="3670300"/>
            <a:ext cx="635000" cy="647700"/>
          </a:xfrm>
          <a:custGeom>
            <a:avLst/>
            <a:gdLst>
              <a:gd name="connsiteX0" fmla="*/ 20070 w 635000"/>
              <a:gd name="connsiteY0" fmla="*/ 24894 h 647700"/>
              <a:gd name="connsiteX1" fmla="*/ 646922 w 635000"/>
              <a:gd name="connsiteY1" fmla="*/ 24894 h 647700"/>
              <a:gd name="connsiteX2" fmla="*/ 646922 w 635000"/>
              <a:gd name="connsiteY2" fmla="*/ 651747 h 647700"/>
              <a:gd name="connsiteX3" fmla="*/ 20070 w 635000"/>
              <a:gd name="connsiteY3" fmla="*/ 651747 h 647700"/>
              <a:gd name="connsiteX4" fmla="*/ 20070 w 635000"/>
              <a:gd name="connsiteY4" fmla="*/ 24894 h 64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5000" h="647700">
                <a:moveTo>
                  <a:pt x="20070" y="24894"/>
                </a:moveTo>
                <a:lnTo>
                  <a:pt x="646922" y="24894"/>
                </a:lnTo>
                <a:lnTo>
                  <a:pt x="646922" y="651747"/>
                </a:lnTo>
                <a:lnTo>
                  <a:pt x="20070" y="651747"/>
                </a:lnTo>
                <a:lnTo>
                  <a:pt x="20070" y="24894"/>
                </a:lnTo>
                <a:close/>
              </a:path>
            </a:pathLst>
          </a:custGeom>
          <a:solidFill>
            <a:srgbClr val="000094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3" name="Freeform 323"> 
				</p:cNvPr>
          <p:cNvSpPr/>
          <p:nvPr/>
        </p:nvSpPr>
        <p:spPr>
          <a:xfrm>
            <a:off x="9144000" y="2730500"/>
            <a:ext cx="635000" cy="647700"/>
          </a:xfrm>
          <a:custGeom>
            <a:avLst/>
            <a:gdLst>
              <a:gd name="connsiteX0" fmla="*/ 18963 w 635000"/>
              <a:gd name="connsiteY0" fmla="*/ 650024 h 647700"/>
              <a:gd name="connsiteX1" fmla="*/ 645816 w 635000"/>
              <a:gd name="connsiteY1" fmla="*/ 650024 h 647700"/>
              <a:gd name="connsiteX2" fmla="*/ 645816 w 635000"/>
              <a:gd name="connsiteY2" fmla="*/ 23172 h 647700"/>
              <a:gd name="connsiteX3" fmla="*/ 18963 w 635000"/>
              <a:gd name="connsiteY3" fmla="*/ 23172 h 647700"/>
              <a:gd name="connsiteX4" fmla="*/ 18963 w 635000"/>
              <a:gd name="connsiteY4" fmla="*/ 650024 h 64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5000" h="647700">
                <a:moveTo>
                  <a:pt x="18963" y="650024"/>
                </a:moveTo>
                <a:lnTo>
                  <a:pt x="645816" y="650024"/>
                </a:lnTo>
                <a:lnTo>
                  <a:pt x="645816" y="23172"/>
                </a:lnTo>
                <a:lnTo>
                  <a:pt x="18963" y="23172"/>
                </a:lnTo>
                <a:lnTo>
                  <a:pt x="18963" y="650024"/>
                </a:lnTo>
                <a:close/>
              </a:path>
            </a:pathLst>
          </a:custGeom>
          <a:solidFill>
            <a:srgbClr val="fd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4" name="Freeform 324"> 
				</p:cNvPr>
          <p:cNvSpPr/>
          <p:nvPr/>
        </p:nvSpPr>
        <p:spPr>
          <a:xfrm>
            <a:off x="9144000" y="2730500"/>
            <a:ext cx="635000" cy="647700"/>
          </a:xfrm>
          <a:custGeom>
            <a:avLst/>
            <a:gdLst>
              <a:gd name="connsiteX0" fmla="*/ 18963 w 635000"/>
              <a:gd name="connsiteY0" fmla="*/ 23172 h 647700"/>
              <a:gd name="connsiteX1" fmla="*/ 645816 w 635000"/>
              <a:gd name="connsiteY1" fmla="*/ 23172 h 647700"/>
              <a:gd name="connsiteX2" fmla="*/ 645816 w 635000"/>
              <a:gd name="connsiteY2" fmla="*/ 650024 h 647700"/>
              <a:gd name="connsiteX3" fmla="*/ 18963 w 635000"/>
              <a:gd name="connsiteY3" fmla="*/ 650024 h 647700"/>
              <a:gd name="connsiteX4" fmla="*/ 18963 w 635000"/>
              <a:gd name="connsiteY4" fmla="*/ 23172 h 64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5000" h="647700">
                <a:moveTo>
                  <a:pt x="18963" y="23172"/>
                </a:moveTo>
                <a:lnTo>
                  <a:pt x="645816" y="23172"/>
                </a:lnTo>
                <a:lnTo>
                  <a:pt x="645816" y="650024"/>
                </a:lnTo>
                <a:lnTo>
                  <a:pt x="18963" y="650024"/>
                </a:lnTo>
                <a:lnTo>
                  <a:pt x="18963" y="23172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5" name="TextBox 325"/>
          <p:cNvSpPr txBox="1"/>
          <p:nvPr/>
        </p:nvSpPr>
        <p:spPr>
          <a:xfrm>
            <a:off x="673100" y="444500"/>
            <a:ext cx="6494248" cy="83210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13750"/>
              </a:lnSpc>
            </a:pPr>
            <a:r>
              <a:rPr lang="en-US" altLang="zh-CN" sz="4800" spc="139" dirty="0">
                <a:solidFill>
                  <a:srgbClr val="000000"/>
                </a:solidFill>
                <a:latin typeface="Times New Roman"/>
                <a:ea typeface="Times New Roman"/>
              </a:rPr>
              <a:t>KD-Tree</a:t>
            </a:r>
            <a:r>
              <a:rPr lang="en-US" altLang="zh-CN" sz="4800" spc="14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800" spc="120" dirty="0">
                <a:solidFill>
                  <a:srgbClr val="000000"/>
                </a:solidFill>
                <a:latin typeface="Times New Roman"/>
                <a:ea typeface="Times New Roman"/>
              </a:rPr>
              <a:t>Pre-Processing</a:t>
            </a:r>
          </a:p>
        </p:txBody>
      </p:sp>
      <p:sp>
        <p:nvSpPr>
          <p:cNvPr id="326" name="TextBox 326"/>
          <p:cNvSpPr txBox="1"/>
          <p:nvPr/>
        </p:nvSpPr>
        <p:spPr>
          <a:xfrm>
            <a:off x="9321800" y="2794000"/>
            <a:ext cx="438739" cy="58940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13750"/>
              </a:lnSpc>
            </a:pPr>
            <a:r>
              <a:rPr lang="en-US" altLang="zh-CN" sz="3400" spc="-15" dirty="0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</a:p>
        </p:txBody>
      </p:sp>
      <p:sp>
        <p:nvSpPr>
          <p:cNvPr id="327" name="TextBox 327"/>
          <p:cNvSpPr txBox="1"/>
          <p:nvPr/>
        </p:nvSpPr>
        <p:spPr>
          <a:xfrm>
            <a:off x="3784600" y="8178800"/>
            <a:ext cx="438739" cy="58940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13750"/>
              </a:lnSpc>
            </a:pPr>
            <a:r>
              <a:rPr lang="en-US" altLang="zh-CN" sz="3400" spc="-15" dirty="0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</a:p>
        </p:txBody>
      </p:sp>
      <p:sp>
        <p:nvSpPr>
          <p:cNvPr id="328" name="TextBox 328"/>
          <p:cNvSpPr txBox="1"/>
          <p:nvPr/>
        </p:nvSpPr>
        <p:spPr>
          <a:xfrm>
            <a:off x="241300" y="9315805"/>
            <a:ext cx="12670690" cy="254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4166"/>
              </a:lnSpc>
              <a:tabLst>
                <a:tab pos="6134100" algn="l"/>
                <a:tab pos="9830165" algn="l"/>
              </a:tabLst>
            </a:pPr>
            <a:r>
              <a:rPr lang="en-US" altLang="zh-CN" sz="1600" spc="-20" dirty="0">
                <a:solidFill>
                  <a:srgbClr val="000000"/>
                </a:solidFill>
                <a:latin typeface="Arial"/>
                <a:ea typeface="Arial"/>
              </a:rPr>
              <a:t>GAMES101	</a:t>
            </a:r>
            <a:r>
              <a:rPr lang="en-US" altLang="zh-CN" sz="1600" spc="-5" dirty="0">
                <a:solidFill>
                  <a:srgbClr val="000000"/>
                </a:solidFill>
                <a:latin typeface="Arial"/>
                <a:ea typeface="Arial"/>
              </a:rPr>
              <a:t>17	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Arial"/>
              </a:rPr>
              <a:t>Lingqi</a:t>
            </a:r>
            <a:r>
              <a:rPr lang="en-US" altLang="zh-CN" sz="1600" spc="-4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Arial"/>
              </a:rPr>
              <a:t>Yan,</a:t>
            </a:r>
            <a:r>
              <a:rPr lang="en-US" altLang="zh-CN" sz="1600" spc="-5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Arial"/>
              </a:rPr>
              <a:t>UC</a:t>
            </a:r>
            <a:r>
              <a:rPr lang="en-US" altLang="zh-CN" sz="1600" spc="-5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Arial"/>
              </a:rPr>
              <a:t>Santa</a:t>
            </a:r>
            <a:r>
              <a:rPr lang="en-US" altLang="zh-CN" sz="1600" spc="-5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Arial"/>
              </a:rPr>
              <a:t>Barbara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Freeform 329"> 
				</p:cNvPr>
          <p:cNvSpPr/>
          <p:nvPr/>
        </p:nvSpPr>
        <p:spPr>
          <a:xfrm>
            <a:off x="10248900" y="4038600"/>
            <a:ext cx="914400" cy="914400"/>
          </a:xfrm>
          <a:custGeom>
            <a:avLst/>
            <a:gdLst>
              <a:gd name="connsiteX0" fmla="*/ 922532 w 914400"/>
              <a:gd name="connsiteY0" fmla="*/ 916594 h 914400"/>
              <a:gd name="connsiteX1" fmla="*/ 19420 w 914400"/>
              <a:gd name="connsiteY1" fmla="*/ 13483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14400" h="914400">
                <a:moveTo>
                  <a:pt x="922532" y="916594"/>
                </a:moveTo>
                <a:lnTo>
                  <a:pt x="19420" y="13483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0" name="Freeform 330"> 
				</p:cNvPr>
          <p:cNvSpPr/>
          <p:nvPr/>
        </p:nvSpPr>
        <p:spPr>
          <a:xfrm>
            <a:off x="9347200" y="4038600"/>
            <a:ext cx="914400" cy="914400"/>
          </a:xfrm>
          <a:custGeom>
            <a:avLst/>
            <a:gdLst>
              <a:gd name="connsiteX0" fmla="*/ 18216 w 914400"/>
              <a:gd name="connsiteY0" fmla="*/ 916594 h 914400"/>
              <a:gd name="connsiteX1" fmla="*/ 921327 w 914400"/>
              <a:gd name="connsiteY1" fmla="*/ 13483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14400" h="914400">
                <a:moveTo>
                  <a:pt x="18216" y="916594"/>
                </a:moveTo>
                <a:lnTo>
                  <a:pt x="921327" y="13483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1" name="Freeform 331"> 
				</p:cNvPr>
          <p:cNvSpPr/>
          <p:nvPr/>
        </p:nvSpPr>
        <p:spPr>
          <a:xfrm>
            <a:off x="9105900" y="4635500"/>
            <a:ext cx="647700" cy="635000"/>
          </a:xfrm>
          <a:custGeom>
            <a:avLst/>
            <a:gdLst>
              <a:gd name="connsiteX0" fmla="*/ 20938 w 647700"/>
              <a:gd name="connsiteY0" fmla="*/ 644586 h 635000"/>
              <a:gd name="connsiteX1" fmla="*/ 647790 w 647700"/>
              <a:gd name="connsiteY1" fmla="*/ 644586 h 635000"/>
              <a:gd name="connsiteX2" fmla="*/ 647790 w 647700"/>
              <a:gd name="connsiteY2" fmla="*/ 17733 h 635000"/>
              <a:gd name="connsiteX3" fmla="*/ 20938 w 647700"/>
              <a:gd name="connsiteY3" fmla="*/ 17733 h 635000"/>
              <a:gd name="connsiteX4" fmla="*/ 20938 w 647700"/>
              <a:gd name="connsiteY4" fmla="*/ 644586 h 63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7700" h="635000">
                <a:moveTo>
                  <a:pt x="20938" y="644586"/>
                </a:moveTo>
                <a:lnTo>
                  <a:pt x="647790" y="644586"/>
                </a:lnTo>
                <a:lnTo>
                  <a:pt x="647790" y="17733"/>
                </a:lnTo>
                <a:lnTo>
                  <a:pt x="20938" y="17733"/>
                </a:lnTo>
                <a:lnTo>
                  <a:pt x="20938" y="644586"/>
                </a:lnTo>
                <a:close/>
              </a:path>
            </a:pathLst>
          </a:custGeom>
          <a:solidFill>
            <a:srgbClr val="6ebe3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2" name="Freeform 332"> 
				</p:cNvPr>
          <p:cNvSpPr/>
          <p:nvPr/>
        </p:nvSpPr>
        <p:spPr>
          <a:xfrm>
            <a:off x="9105900" y="4635500"/>
            <a:ext cx="647700" cy="635000"/>
          </a:xfrm>
          <a:custGeom>
            <a:avLst/>
            <a:gdLst>
              <a:gd name="connsiteX0" fmla="*/ 20938 w 647700"/>
              <a:gd name="connsiteY0" fmla="*/ 17734 h 635000"/>
              <a:gd name="connsiteX1" fmla="*/ 647790 w 647700"/>
              <a:gd name="connsiteY1" fmla="*/ 17734 h 635000"/>
              <a:gd name="connsiteX2" fmla="*/ 647790 w 647700"/>
              <a:gd name="connsiteY2" fmla="*/ 644586 h 635000"/>
              <a:gd name="connsiteX3" fmla="*/ 20938 w 647700"/>
              <a:gd name="connsiteY3" fmla="*/ 644586 h 635000"/>
              <a:gd name="connsiteX4" fmla="*/ 20938 w 647700"/>
              <a:gd name="connsiteY4" fmla="*/ 17734 h 63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7700" h="635000">
                <a:moveTo>
                  <a:pt x="20938" y="17734"/>
                </a:moveTo>
                <a:lnTo>
                  <a:pt x="647790" y="17734"/>
                </a:lnTo>
                <a:lnTo>
                  <a:pt x="647790" y="644586"/>
                </a:lnTo>
                <a:lnTo>
                  <a:pt x="20938" y="644586"/>
                </a:lnTo>
                <a:lnTo>
                  <a:pt x="20938" y="17734"/>
                </a:lnTo>
                <a:close/>
              </a:path>
            </a:pathLst>
          </a:custGeom>
          <a:solidFill>
            <a:srgbClr val="0000ff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3" name="Freeform 333"> 
				</p:cNvPr>
          <p:cNvSpPr/>
          <p:nvPr/>
        </p:nvSpPr>
        <p:spPr>
          <a:xfrm>
            <a:off x="10731500" y="4635500"/>
            <a:ext cx="635000" cy="635000"/>
          </a:xfrm>
          <a:custGeom>
            <a:avLst/>
            <a:gdLst>
              <a:gd name="connsiteX0" fmla="*/ 15813 w 635000"/>
              <a:gd name="connsiteY0" fmla="*/ 644586 h 635000"/>
              <a:gd name="connsiteX1" fmla="*/ 642666 w 635000"/>
              <a:gd name="connsiteY1" fmla="*/ 644586 h 635000"/>
              <a:gd name="connsiteX2" fmla="*/ 642666 w 635000"/>
              <a:gd name="connsiteY2" fmla="*/ 17733 h 635000"/>
              <a:gd name="connsiteX3" fmla="*/ 15813 w 635000"/>
              <a:gd name="connsiteY3" fmla="*/ 17733 h 635000"/>
              <a:gd name="connsiteX4" fmla="*/ 15813 w 635000"/>
              <a:gd name="connsiteY4" fmla="*/ 644586 h 63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5000" h="635000">
                <a:moveTo>
                  <a:pt x="15813" y="644586"/>
                </a:moveTo>
                <a:lnTo>
                  <a:pt x="642666" y="644586"/>
                </a:lnTo>
                <a:lnTo>
                  <a:pt x="642666" y="17733"/>
                </a:lnTo>
                <a:lnTo>
                  <a:pt x="15813" y="17733"/>
                </a:lnTo>
                <a:lnTo>
                  <a:pt x="15813" y="644586"/>
                </a:lnTo>
                <a:close/>
              </a:path>
            </a:pathLst>
          </a:custGeom>
          <a:solidFill>
            <a:srgbClr val="f28e1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4" name="Freeform 334"> 
				</p:cNvPr>
          <p:cNvSpPr/>
          <p:nvPr/>
        </p:nvSpPr>
        <p:spPr>
          <a:xfrm>
            <a:off x="10731500" y="4635500"/>
            <a:ext cx="635000" cy="635000"/>
          </a:xfrm>
          <a:custGeom>
            <a:avLst/>
            <a:gdLst>
              <a:gd name="connsiteX0" fmla="*/ 15813 w 635000"/>
              <a:gd name="connsiteY0" fmla="*/ 17734 h 635000"/>
              <a:gd name="connsiteX1" fmla="*/ 642666 w 635000"/>
              <a:gd name="connsiteY1" fmla="*/ 17734 h 635000"/>
              <a:gd name="connsiteX2" fmla="*/ 642666 w 635000"/>
              <a:gd name="connsiteY2" fmla="*/ 644586 h 635000"/>
              <a:gd name="connsiteX3" fmla="*/ 15813 w 635000"/>
              <a:gd name="connsiteY3" fmla="*/ 644586 h 635000"/>
              <a:gd name="connsiteX4" fmla="*/ 15813 w 635000"/>
              <a:gd name="connsiteY4" fmla="*/ 17734 h 63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5000" h="635000">
                <a:moveTo>
                  <a:pt x="15813" y="17734"/>
                </a:moveTo>
                <a:lnTo>
                  <a:pt x="642666" y="17734"/>
                </a:lnTo>
                <a:lnTo>
                  <a:pt x="642666" y="644586"/>
                </a:lnTo>
                <a:lnTo>
                  <a:pt x="15813" y="644586"/>
                </a:lnTo>
                <a:lnTo>
                  <a:pt x="15813" y="17734"/>
                </a:lnTo>
                <a:close/>
              </a:path>
            </a:pathLst>
          </a:custGeom>
          <a:solidFill>
            <a:srgbClr val="0000ff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5" name="Freeform 335"> 
				</p:cNvPr>
          <p:cNvSpPr/>
          <p:nvPr/>
        </p:nvSpPr>
        <p:spPr>
          <a:xfrm>
            <a:off x="9461500" y="3073400"/>
            <a:ext cx="914400" cy="914400"/>
          </a:xfrm>
          <a:custGeom>
            <a:avLst/>
            <a:gdLst>
              <a:gd name="connsiteX0" fmla="*/ 926788 w 914400"/>
              <a:gd name="connsiteY0" fmla="*/ 923756 h 914400"/>
              <a:gd name="connsiteX1" fmla="*/ 23676 w 914400"/>
              <a:gd name="connsiteY1" fmla="*/ 20644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14400" h="914400">
                <a:moveTo>
                  <a:pt x="926788" y="923756"/>
                </a:moveTo>
                <a:lnTo>
                  <a:pt x="23676" y="20644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6" name="Freeform 336"> 
				</p:cNvPr>
          <p:cNvSpPr/>
          <p:nvPr/>
        </p:nvSpPr>
        <p:spPr>
          <a:xfrm>
            <a:off x="8559800" y="3073400"/>
            <a:ext cx="914400" cy="914400"/>
          </a:xfrm>
          <a:custGeom>
            <a:avLst/>
            <a:gdLst>
              <a:gd name="connsiteX0" fmla="*/ 22473 w 914400"/>
              <a:gd name="connsiteY0" fmla="*/ 923756 h 914400"/>
              <a:gd name="connsiteX1" fmla="*/ 925583 w 914400"/>
              <a:gd name="connsiteY1" fmla="*/ 20644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14400" h="914400">
                <a:moveTo>
                  <a:pt x="22473" y="923756"/>
                </a:moveTo>
                <a:lnTo>
                  <a:pt x="925583" y="20644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7" name="Freeform 337"> 
				</p:cNvPr>
          <p:cNvSpPr/>
          <p:nvPr/>
        </p:nvSpPr>
        <p:spPr>
          <a:xfrm>
            <a:off x="8318500" y="3670300"/>
            <a:ext cx="647700" cy="647700"/>
          </a:xfrm>
          <a:custGeom>
            <a:avLst/>
            <a:gdLst>
              <a:gd name="connsiteX0" fmla="*/ 25194 w 647700"/>
              <a:gd name="connsiteY0" fmla="*/ 651747 h 647700"/>
              <a:gd name="connsiteX1" fmla="*/ 652047 w 647700"/>
              <a:gd name="connsiteY1" fmla="*/ 651747 h 647700"/>
              <a:gd name="connsiteX2" fmla="*/ 652047 w 647700"/>
              <a:gd name="connsiteY2" fmla="*/ 24895 h 647700"/>
              <a:gd name="connsiteX3" fmla="*/ 25194 w 647700"/>
              <a:gd name="connsiteY3" fmla="*/ 24895 h 647700"/>
              <a:gd name="connsiteX4" fmla="*/ 25194 w 647700"/>
              <a:gd name="connsiteY4" fmla="*/ 651747 h 64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7700" h="647700">
                <a:moveTo>
                  <a:pt x="25194" y="651747"/>
                </a:moveTo>
                <a:lnTo>
                  <a:pt x="652047" y="651747"/>
                </a:lnTo>
                <a:lnTo>
                  <a:pt x="652047" y="24895"/>
                </a:lnTo>
                <a:lnTo>
                  <a:pt x="25194" y="24895"/>
                </a:lnTo>
                <a:lnTo>
                  <a:pt x="25194" y="651747"/>
                </a:lnTo>
                <a:close/>
              </a:path>
            </a:pathLst>
          </a:custGeom>
          <a:solidFill>
            <a:srgbClr val="50a6f8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8" name="Freeform 338"> 
				</p:cNvPr>
          <p:cNvSpPr/>
          <p:nvPr/>
        </p:nvSpPr>
        <p:spPr>
          <a:xfrm>
            <a:off x="8318500" y="3670300"/>
            <a:ext cx="647700" cy="647700"/>
          </a:xfrm>
          <a:custGeom>
            <a:avLst/>
            <a:gdLst>
              <a:gd name="connsiteX0" fmla="*/ 25194 w 647700"/>
              <a:gd name="connsiteY0" fmla="*/ 24894 h 647700"/>
              <a:gd name="connsiteX1" fmla="*/ 652047 w 647700"/>
              <a:gd name="connsiteY1" fmla="*/ 24894 h 647700"/>
              <a:gd name="connsiteX2" fmla="*/ 652047 w 647700"/>
              <a:gd name="connsiteY2" fmla="*/ 651747 h 647700"/>
              <a:gd name="connsiteX3" fmla="*/ 25194 w 647700"/>
              <a:gd name="connsiteY3" fmla="*/ 651747 h 647700"/>
              <a:gd name="connsiteX4" fmla="*/ 25194 w 647700"/>
              <a:gd name="connsiteY4" fmla="*/ 24894 h 64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7700" h="647700">
                <a:moveTo>
                  <a:pt x="25194" y="24894"/>
                </a:moveTo>
                <a:lnTo>
                  <a:pt x="652047" y="24894"/>
                </a:lnTo>
                <a:lnTo>
                  <a:pt x="652047" y="651747"/>
                </a:lnTo>
                <a:lnTo>
                  <a:pt x="25194" y="651747"/>
                </a:lnTo>
                <a:lnTo>
                  <a:pt x="25194" y="24894"/>
                </a:lnTo>
                <a:close/>
              </a:path>
            </a:pathLst>
          </a:custGeom>
          <a:solidFill>
            <a:srgbClr val="0000ff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9" name="Freeform 339"> 
				</p:cNvPr>
          <p:cNvSpPr/>
          <p:nvPr/>
        </p:nvSpPr>
        <p:spPr>
          <a:xfrm>
            <a:off x="9944100" y="3670300"/>
            <a:ext cx="635000" cy="647700"/>
          </a:xfrm>
          <a:custGeom>
            <a:avLst/>
            <a:gdLst>
              <a:gd name="connsiteX0" fmla="*/ 20070 w 635000"/>
              <a:gd name="connsiteY0" fmla="*/ 651747 h 647700"/>
              <a:gd name="connsiteX1" fmla="*/ 646922 w 635000"/>
              <a:gd name="connsiteY1" fmla="*/ 651747 h 647700"/>
              <a:gd name="connsiteX2" fmla="*/ 646922 w 635000"/>
              <a:gd name="connsiteY2" fmla="*/ 24895 h 647700"/>
              <a:gd name="connsiteX3" fmla="*/ 20070 w 635000"/>
              <a:gd name="connsiteY3" fmla="*/ 24895 h 647700"/>
              <a:gd name="connsiteX4" fmla="*/ 20070 w 635000"/>
              <a:gd name="connsiteY4" fmla="*/ 651747 h 64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5000" h="647700">
                <a:moveTo>
                  <a:pt x="20070" y="651747"/>
                </a:moveTo>
                <a:lnTo>
                  <a:pt x="646922" y="651747"/>
                </a:lnTo>
                <a:lnTo>
                  <a:pt x="646922" y="24895"/>
                </a:lnTo>
                <a:lnTo>
                  <a:pt x="20070" y="24895"/>
                </a:lnTo>
                <a:lnTo>
                  <a:pt x="20070" y="651747"/>
                </a:lnTo>
                <a:close/>
              </a:path>
            </a:pathLst>
          </a:custGeom>
          <a:solidFill>
            <a:srgbClr val="fd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0" name="Freeform 340"> 
				</p:cNvPr>
          <p:cNvSpPr/>
          <p:nvPr/>
        </p:nvSpPr>
        <p:spPr>
          <a:xfrm>
            <a:off x="9944100" y="3670300"/>
            <a:ext cx="635000" cy="647700"/>
          </a:xfrm>
          <a:custGeom>
            <a:avLst/>
            <a:gdLst>
              <a:gd name="connsiteX0" fmla="*/ 20070 w 635000"/>
              <a:gd name="connsiteY0" fmla="*/ 24894 h 647700"/>
              <a:gd name="connsiteX1" fmla="*/ 646922 w 635000"/>
              <a:gd name="connsiteY1" fmla="*/ 24894 h 647700"/>
              <a:gd name="connsiteX2" fmla="*/ 646922 w 635000"/>
              <a:gd name="connsiteY2" fmla="*/ 651747 h 647700"/>
              <a:gd name="connsiteX3" fmla="*/ 20070 w 635000"/>
              <a:gd name="connsiteY3" fmla="*/ 651747 h 647700"/>
              <a:gd name="connsiteX4" fmla="*/ 20070 w 635000"/>
              <a:gd name="connsiteY4" fmla="*/ 24894 h 64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5000" h="647700">
                <a:moveTo>
                  <a:pt x="20070" y="24894"/>
                </a:moveTo>
                <a:lnTo>
                  <a:pt x="646922" y="24894"/>
                </a:lnTo>
                <a:lnTo>
                  <a:pt x="646922" y="651747"/>
                </a:lnTo>
                <a:lnTo>
                  <a:pt x="20070" y="651747"/>
                </a:lnTo>
                <a:lnTo>
                  <a:pt x="20070" y="24894"/>
                </a:lnTo>
                <a:close/>
              </a:path>
            </a:pathLst>
          </a:custGeom>
          <a:solidFill>
            <a:srgbClr val="0000ff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1" name="Freeform 341"> 
				</p:cNvPr>
          <p:cNvSpPr/>
          <p:nvPr/>
        </p:nvSpPr>
        <p:spPr>
          <a:xfrm>
            <a:off x="9144000" y="2730500"/>
            <a:ext cx="635000" cy="647700"/>
          </a:xfrm>
          <a:custGeom>
            <a:avLst/>
            <a:gdLst>
              <a:gd name="connsiteX0" fmla="*/ 18963 w 635000"/>
              <a:gd name="connsiteY0" fmla="*/ 650024 h 647700"/>
              <a:gd name="connsiteX1" fmla="*/ 645816 w 635000"/>
              <a:gd name="connsiteY1" fmla="*/ 650024 h 647700"/>
              <a:gd name="connsiteX2" fmla="*/ 645816 w 635000"/>
              <a:gd name="connsiteY2" fmla="*/ 23172 h 647700"/>
              <a:gd name="connsiteX3" fmla="*/ 18963 w 635000"/>
              <a:gd name="connsiteY3" fmla="*/ 23172 h 647700"/>
              <a:gd name="connsiteX4" fmla="*/ 18963 w 635000"/>
              <a:gd name="connsiteY4" fmla="*/ 650024 h 64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5000" h="647700">
                <a:moveTo>
                  <a:pt x="18963" y="650024"/>
                </a:moveTo>
                <a:lnTo>
                  <a:pt x="645816" y="650024"/>
                </a:lnTo>
                <a:lnTo>
                  <a:pt x="645816" y="23172"/>
                </a:lnTo>
                <a:lnTo>
                  <a:pt x="18963" y="23172"/>
                </a:lnTo>
                <a:lnTo>
                  <a:pt x="18963" y="650024"/>
                </a:lnTo>
                <a:close/>
              </a:path>
            </a:pathLst>
          </a:custGeom>
          <a:solidFill>
            <a:srgbClr val="fd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2" name="Freeform 342"> 
				</p:cNvPr>
          <p:cNvSpPr/>
          <p:nvPr/>
        </p:nvSpPr>
        <p:spPr>
          <a:xfrm>
            <a:off x="9144000" y="2730500"/>
            <a:ext cx="635000" cy="647700"/>
          </a:xfrm>
          <a:custGeom>
            <a:avLst/>
            <a:gdLst>
              <a:gd name="connsiteX0" fmla="*/ 18963 w 635000"/>
              <a:gd name="connsiteY0" fmla="*/ 23172 h 647700"/>
              <a:gd name="connsiteX1" fmla="*/ 645816 w 635000"/>
              <a:gd name="connsiteY1" fmla="*/ 23172 h 647700"/>
              <a:gd name="connsiteX2" fmla="*/ 645816 w 635000"/>
              <a:gd name="connsiteY2" fmla="*/ 650024 h 647700"/>
              <a:gd name="connsiteX3" fmla="*/ 18963 w 635000"/>
              <a:gd name="connsiteY3" fmla="*/ 650024 h 647700"/>
              <a:gd name="connsiteX4" fmla="*/ 18963 w 635000"/>
              <a:gd name="connsiteY4" fmla="*/ 23172 h 64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5000" h="647700">
                <a:moveTo>
                  <a:pt x="18963" y="23172"/>
                </a:moveTo>
                <a:lnTo>
                  <a:pt x="645816" y="23172"/>
                </a:lnTo>
                <a:lnTo>
                  <a:pt x="645816" y="650024"/>
                </a:lnTo>
                <a:lnTo>
                  <a:pt x="18963" y="650024"/>
                </a:lnTo>
                <a:lnTo>
                  <a:pt x="18963" y="23172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3" name="Freeform 343"> 
				</p:cNvPr>
          <p:cNvSpPr/>
          <p:nvPr/>
        </p:nvSpPr>
        <p:spPr>
          <a:xfrm>
            <a:off x="876300" y="2082800"/>
            <a:ext cx="3289300" cy="6070600"/>
          </a:xfrm>
          <a:custGeom>
            <a:avLst/>
            <a:gdLst>
              <a:gd name="connsiteX0" fmla="*/ 12700 w 3289300"/>
              <a:gd name="connsiteY0" fmla="*/ 12700 h 6070600"/>
              <a:gd name="connsiteX1" fmla="*/ 3300314 w 3289300"/>
              <a:gd name="connsiteY1" fmla="*/ 12700 h 6070600"/>
              <a:gd name="connsiteX2" fmla="*/ 3300314 w 3289300"/>
              <a:gd name="connsiteY2" fmla="*/ 6077083 h 6070600"/>
              <a:gd name="connsiteX3" fmla="*/ 12700 w 3289300"/>
              <a:gd name="connsiteY3" fmla="*/ 6077083 h 6070600"/>
              <a:gd name="connsiteX4" fmla="*/ 12700 w 3289300"/>
              <a:gd name="connsiteY4" fmla="*/ 12700 h 6070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89300" h="6070600">
                <a:moveTo>
                  <a:pt x="12700" y="12700"/>
                </a:moveTo>
                <a:lnTo>
                  <a:pt x="3300314" y="12700"/>
                </a:lnTo>
                <a:lnTo>
                  <a:pt x="3300314" y="6077083"/>
                </a:lnTo>
                <a:lnTo>
                  <a:pt x="12700" y="6077083"/>
                </a:lnTo>
                <a:lnTo>
                  <a:pt x="12700" y="12700"/>
                </a:lnTo>
                <a:close/>
              </a:path>
            </a:pathLst>
          </a:custGeom>
          <a:solidFill>
            <a:srgbClr val="50a6f8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4" name="Freeform 344"> 
				</p:cNvPr>
          <p:cNvSpPr/>
          <p:nvPr/>
        </p:nvSpPr>
        <p:spPr>
          <a:xfrm>
            <a:off x="4152900" y="2082800"/>
            <a:ext cx="3302000" cy="3035300"/>
          </a:xfrm>
          <a:custGeom>
            <a:avLst/>
            <a:gdLst>
              <a:gd name="connsiteX0" fmla="*/ 23714 w 3302000"/>
              <a:gd name="connsiteY0" fmla="*/ 12700 h 3035300"/>
              <a:gd name="connsiteX1" fmla="*/ 3311330 w 3302000"/>
              <a:gd name="connsiteY1" fmla="*/ 12700 h 3035300"/>
              <a:gd name="connsiteX2" fmla="*/ 3311330 w 3302000"/>
              <a:gd name="connsiteY2" fmla="*/ 3044891 h 3035300"/>
              <a:gd name="connsiteX3" fmla="*/ 23714 w 3302000"/>
              <a:gd name="connsiteY3" fmla="*/ 3044891 h 3035300"/>
              <a:gd name="connsiteX4" fmla="*/ 23714 w 3302000"/>
              <a:gd name="connsiteY4" fmla="*/ 12700 h 303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02000" h="3035300">
                <a:moveTo>
                  <a:pt x="23714" y="12700"/>
                </a:moveTo>
                <a:lnTo>
                  <a:pt x="3311330" y="12700"/>
                </a:lnTo>
                <a:lnTo>
                  <a:pt x="3311330" y="3044891"/>
                </a:lnTo>
                <a:lnTo>
                  <a:pt x="23714" y="3044891"/>
                </a:lnTo>
                <a:lnTo>
                  <a:pt x="23714" y="12700"/>
                </a:lnTo>
                <a:close/>
              </a:path>
            </a:pathLst>
          </a:custGeom>
          <a:solidFill>
            <a:srgbClr val="6ebe3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5" name="Freeform 345"> 
				</p:cNvPr>
          <p:cNvSpPr/>
          <p:nvPr/>
        </p:nvSpPr>
        <p:spPr>
          <a:xfrm>
            <a:off x="4152900" y="5105400"/>
            <a:ext cx="3302000" cy="3048000"/>
          </a:xfrm>
          <a:custGeom>
            <a:avLst/>
            <a:gdLst>
              <a:gd name="connsiteX0" fmla="*/ 23714 w 3302000"/>
              <a:gd name="connsiteY0" fmla="*/ 22291 h 3048000"/>
              <a:gd name="connsiteX1" fmla="*/ 3311330 w 3302000"/>
              <a:gd name="connsiteY1" fmla="*/ 22291 h 3048000"/>
              <a:gd name="connsiteX2" fmla="*/ 3311330 w 3302000"/>
              <a:gd name="connsiteY2" fmla="*/ 3054483 h 3048000"/>
              <a:gd name="connsiteX3" fmla="*/ 23714 w 3302000"/>
              <a:gd name="connsiteY3" fmla="*/ 3054483 h 3048000"/>
              <a:gd name="connsiteX4" fmla="*/ 23714 w 3302000"/>
              <a:gd name="connsiteY4" fmla="*/ 22291 h 304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02000" h="3048000">
                <a:moveTo>
                  <a:pt x="23714" y="22291"/>
                </a:moveTo>
                <a:lnTo>
                  <a:pt x="3311330" y="22291"/>
                </a:lnTo>
                <a:lnTo>
                  <a:pt x="3311330" y="3054483"/>
                </a:lnTo>
                <a:lnTo>
                  <a:pt x="23714" y="3054483"/>
                </a:lnTo>
                <a:lnTo>
                  <a:pt x="23714" y="22291"/>
                </a:lnTo>
                <a:close/>
              </a:path>
            </a:pathLst>
          </a:custGeom>
          <a:solidFill>
            <a:srgbClr val="f28e1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6" name="Freeform 346"> 
				</p:cNvPr>
          <p:cNvSpPr/>
          <p:nvPr/>
        </p:nvSpPr>
        <p:spPr>
          <a:xfrm>
            <a:off x="4152900" y="2070100"/>
            <a:ext cx="38100" cy="6096000"/>
          </a:xfrm>
          <a:custGeom>
            <a:avLst/>
            <a:gdLst>
              <a:gd name="connsiteX0" fmla="*/ 23714 w 38100"/>
              <a:gd name="connsiteY0" fmla="*/ 12700 h 6096000"/>
              <a:gd name="connsiteX1" fmla="*/ 23714 w 38100"/>
              <a:gd name="connsiteY1" fmla="*/ 6102483 h 60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8100" h="6096000">
                <a:moveTo>
                  <a:pt x="23714" y="12700"/>
                </a:moveTo>
                <a:lnTo>
                  <a:pt x="23714" y="6102483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7" name="Freeform 347"> 
				</p:cNvPr>
          <p:cNvSpPr/>
          <p:nvPr/>
        </p:nvSpPr>
        <p:spPr>
          <a:xfrm>
            <a:off x="4140200" y="5105400"/>
            <a:ext cx="3327400" cy="38100"/>
          </a:xfrm>
          <a:custGeom>
            <a:avLst/>
            <a:gdLst>
              <a:gd name="connsiteX0" fmla="*/ 23714 w 3327400"/>
              <a:gd name="connsiteY0" fmla="*/ 22291 h 38100"/>
              <a:gd name="connsiteX1" fmla="*/ 3336730 w 3327400"/>
              <a:gd name="connsiteY1" fmla="*/ 22291 h 38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327400" h="38100">
                <a:moveTo>
                  <a:pt x="23714" y="22291"/>
                </a:moveTo>
                <a:lnTo>
                  <a:pt x="3336730" y="22291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8" name="Freeform 348"> 
				</p:cNvPr>
          <p:cNvSpPr/>
          <p:nvPr/>
        </p:nvSpPr>
        <p:spPr>
          <a:xfrm>
            <a:off x="876300" y="2070100"/>
            <a:ext cx="38100" cy="6096000"/>
          </a:xfrm>
          <a:custGeom>
            <a:avLst/>
            <a:gdLst>
              <a:gd name="connsiteX0" fmla="*/ 12700 w 38100"/>
              <a:gd name="connsiteY0" fmla="*/ 12700 h 6096000"/>
              <a:gd name="connsiteX1" fmla="*/ 12700 w 38100"/>
              <a:gd name="connsiteY1" fmla="*/ 6102483 h 60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8100" h="6096000">
                <a:moveTo>
                  <a:pt x="12700" y="12700"/>
                </a:moveTo>
                <a:lnTo>
                  <a:pt x="12700" y="6102483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9" name="Freeform 349"> 
				</p:cNvPr>
          <p:cNvSpPr/>
          <p:nvPr/>
        </p:nvSpPr>
        <p:spPr>
          <a:xfrm>
            <a:off x="7442200" y="2070100"/>
            <a:ext cx="38100" cy="6096000"/>
          </a:xfrm>
          <a:custGeom>
            <a:avLst/>
            <a:gdLst>
              <a:gd name="connsiteX0" fmla="*/ 22030 w 38100"/>
              <a:gd name="connsiteY0" fmla="*/ 12700 h 6096000"/>
              <a:gd name="connsiteX1" fmla="*/ 22030 w 38100"/>
              <a:gd name="connsiteY1" fmla="*/ 6102483 h 60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8100" h="6096000">
                <a:moveTo>
                  <a:pt x="22030" y="12700"/>
                </a:moveTo>
                <a:lnTo>
                  <a:pt x="22030" y="6102483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0" name="Freeform 350"> 
				</p:cNvPr>
          <p:cNvSpPr/>
          <p:nvPr/>
        </p:nvSpPr>
        <p:spPr>
          <a:xfrm>
            <a:off x="863600" y="2082800"/>
            <a:ext cx="6604000" cy="38100"/>
          </a:xfrm>
          <a:custGeom>
            <a:avLst/>
            <a:gdLst>
              <a:gd name="connsiteX0" fmla="*/ 12700 w 6604000"/>
              <a:gd name="connsiteY0" fmla="*/ 12700 h 38100"/>
              <a:gd name="connsiteX1" fmla="*/ 6613330 w 6604000"/>
              <a:gd name="connsiteY1" fmla="*/ 12700 h 38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604000" h="38100">
                <a:moveTo>
                  <a:pt x="12700" y="12700"/>
                </a:moveTo>
                <a:lnTo>
                  <a:pt x="6613330" y="12700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1" name="Freeform 351"> 
				</p:cNvPr>
          <p:cNvSpPr/>
          <p:nvPr/>
        </p:nvSpPr>
        <p:spPr>
          <a:xfrm>
            <a:off x="863600" y="8140700"/>
            <a:ext cx="6604000" cy="38100"/>
          </a:xfrm>
          <a:custGeom>
            <a:avLst/>
            <a:gdLst>
              <a:gd name="connsiteX0" fmla="*/ 12700 w 6604000"/>
              <a:gd name="connsiteY0" fmla="*/ 19183 h 38100"/>
              <a:gd name="connsiteX1" fmla="*/ 6613330 w 6604000"/>
              <a:gd name="connsiteY1" fmla="*/ 19183 h 38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604000" h="38100">
                <a:moveTo>
                  <a:pt x="12700" y="19183"/>
                </a:moveTo>
                <a:lnTo>
                  <a:pt x="6613330" y="19183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2" name="TextBox 352"/>
          <p:cNvSpPr txBox="1"/>
          <p:nvPr/>
        </p:nvSpPr>
        <p:spPr>
          <a:xfrm>
            <a:off x="673100" y="444500"/>
            <a:ext cx="6494248" cy="83210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13750"/>
              </a:lnSpc>
            </a:pPr>
            <a:r>
              <a:rPr lang="en-US" altLang="zh-CN" sz="4800" spc="139" dirty="0">
                <a:solidFill>
                  <a:srgbClr val="000000"/>
                </a:solidFill>
                <a:latin typeface="Times New Roman"/>
                <a:ea typeface="Times New Roman"/>
              </a:rPr>
              <a:t>KD-Tree</a:t>
            </a:r>
            <a:r>
              <a:rPr lang="en-US" altLang="zh-CN" sz="4800" spc="14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800" spc="120" dirty="0">
                <a:solidFill>
                  <a:srgbClr val="000000"/>
                </a:solidFill>
                <a:latin typeface="Times New Roman"/>
                <a:ea typeface="Times New Roman"/>
              </a:rPr>
              <a:t>Pre-Processing</a:t>
            </a:r>
          </a:p>
        </p:txBody>
      </p:sp>
      <p:sp>
        <p:nvSpPr>
          <p:cNvPr id="353" name="TextBox 353"/>
          <p:cNvSpPr txBox="1"/>
          <p:nvPr/>
        </p:nvSpPr>
        <p:spPr>
          <a:xfrm>
            <a:off x="9321800" y="2794000"/>
            <a:ext cx="438739" cy="58940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13750"/>
              </a:lnSpc>
            </a:pPr>
            <a:r>
              <a:rPr lang="en-US" altLang="zh-CN" sz="3400" spc="-15" dirty="0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</a:p>
        </p:txBody>
      </p:sp>
      <p:sp>
        <p:nvSpPr>
          <p:cNvPr id="354" name="TextBox 354"/>
          <p:cNvSpPr txBox="1"/>
          <p:nvPr/>
        </p:nvSpPr>
        <p:spPr>
          <a:xfrm>
            <a:off x="10134600" y="3733800"/>
            <a:ext cx="406784" cy="58940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13750"/>
              </a:lnSpc>
            </a:pPr>
            <a:r>
              <a:rPr lang="en-US" altLang="zh-CN" sz="3400" spc="-75" dirty="0">
                <a:solidFill>
                  <a:srgbClr val="000000"/>
                </a:solidFill>
                <a:latin typeface="Times New Roman"/>
                <a:ea typeface="Times New Roman"/>
              </a:rPr>
              <a:t>B</a:t>
            </a:r>
          </a:p>
        </p:txBody>
      </p:sp>
      <p:sp>
        <p:nvSpPr>
          <p:cNvPr id="355" name="TextBox 355"/>
          <p:cNvSpPr txBox="1"/>
          <p:nvPr/>
        </p:nvSpPr>
        <p:spPr>
          <a:xfrm>
            <a:off x="7112000" y="4838700"/>
            <a:ext cx="406784" cy="58940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13750"/>
              </a:lnSpc>
            </a:pPr>
            <a:r>
              <a:rPr lang="en-US" altLang="zh-CN" sz="3400" spc="-75" dirty="0">
                <a:solidFill>
                  <a:srgbClr val="000000"/>
                </a:solidFill>
                <a:latin typeface="Times New Roman"/>
                <a:ea typeface="Times New Roman"/>
              </a:rPr>
              <a:t>B</a:t>
            </a:r>
          </a:p>
        </p:txBody>
      </p:sp>
      <p:sp>
        <p:nvSpPr>
          <p:cNvPr id="356" name="TextBox 356"/>
          <p:cNvSpPr txBox="1"/>
          <p:nvPr/>
        </p:nvSpPr>
        <p:spPr>
          <a:xfrm>
            <a:off x="3784600" y="8178800"/>
            <a:ext cx="438739" cy="58940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13750"/>
              </a:lnSpc>
            </a:pPr>
            <a:r>
              <a:rPr lang="en-US" altLang="zh-CN" sz="3400" spc="-15" dirty="0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</a:p>
        </p:txBody>
      </p:sp>
      <p:sp>
        <p:nvSpPr>
          <p:cNvPr id="357" name="TextBox 357"/>
          <p:cNvSpPr txBox="1"/>
          <p:nvPr/>
        </p:nvSpPr>
        <p:spPr>
          <a:xfrm>
            <a:off x="241300" y="9315805"/>
            <a:ext cx="12670690" cy="254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4166"/>
              </a:lnSpc>
              <a:tabLst>
                <a:tab pos="6134100" algn="l"/>
                <a:tab pos="9830165" algn="l"/>
              </a:tabLst>
            </a:pPr>
            <a:r>
              <a:rPr lang="en-US" altLang="zh-CN" sz="1600" spc="-20" dirty="0">
                <a:solidFill>
                  <a:srgbClr val="000000"/>
                </a:solidFill>
                <a:latin typeface="Arial"/>
                <a:ea typeface="Arial"/>
              </a:rPr>
              <a:t>GAMES101	</a:t>
            </a:r>
            <a:r>
              <a:rPr lang="en-US" altLang="zh-CN" sz="1600" spc="-5" dirty="0">
                <a:solidFill>
                  <a:srgbClr val="000000"/>
                </a:solidFill>
                <a:latin typeface="Arial"/>
                <a:ea typeface="Arial"/>
              </a:rPr>
              <a:t>18	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Arial"/>
              </a:rPr>
              <a:t>Lingqi</a:t>
            </a:r>
            <a:r>
              <a:rPr lang="en-US" altLang="zh-CN" sz="1600" spc="-4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Arial"/>
              </a:rPr>
              <a:t>Yan,</a:t>
            </a:r>
            <a:r>
              <a:rPr lang="en-US" altLang="zh-CN" sz="1600" spc="-5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Arial"/>
              </a:rPr>
              <a:t>UC</a:t>
            </a:r>
            <a:r>
              <a:rPr lang="en-US" altLang="zh-CN" sz="1600" spc="-5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Arial"/>
              </a:rPr>
              <a:t>Santa</a:t>
            </a:r>
            <a:r>
              <a:rPr lang="en-US" altLang="zh-CN" sz="1600" spc="-5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Arial"/>
              </a:rPr>
              <a:t>Barbara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Freeform 358"> 
				</p:cNvPr>
          <p:cNvSpPr/>
          <p:nvPr/>
        </p:nvSpPr>
        <p:spPr>
          <a:xfrm>
            <a:off x="10223500" y="5854700"/>
            <a:ext cx="914400" cy="927100"/>
          </a:xfrm>
          <a:custGeom>
            <a:avLst/>
            <a:gdLst>
              <a:gd name="connsiteX0" fmla="*/ 920839 w 914400"/>
              <a:gd name="connsiteY0" fmla="*/ 927989 h 927100"/>
              <a:gd name="connsiteX1" fmla="*/ 17728 w 914400"/>
              <a:gd name="connsiteY1" fmla="*/ 24877 h 927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14400" h="927100">
                <a:moveTo>
                  <a:pt x="920839" y="927989"/>
                </a:moveTo>
                <a:lnTo>
                  <a:pt x="17728" y="24877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9" name="Freeform 359"> 
				</p:cNvPr>
          <p:cNvSpPr/>
          <p:nvPr/>
        </p:nvSpPr>
        <p:spPr>
          <a:xfrm>
            <a:off x="9321800" y="5854700"/>
            <a:ext cx="914400" cy="927100"/>
          </a:xfrm>
          <a:custGeom>
            <a:avLst/>
            <a:gdLst>
              <a:gd name="connsiteX0" fmla="*/ 16524 w 914400"/>
              <a:gd name="connsiteY0" fmla="*/ 927989 h 927100"/>
              <a:gd name="connsiteX1" fmla="*/ 919635 w 914400"/>
              <a:gd name="connsiteY1" fmla="*/ 24877 h 927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14400" h="927100">
                <a:moveTo>
                  <a:pt x="16524" y="927989"/>
                </a:moveTo>
                <a:lnTo>
                  <a:pt x="919635" y="24877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0" name="Freeform 360"> 
				</p:cNvPr>
          <p:cNvSpPr/>
          <p:nvPr/>
        </p:nvSpPr>
        <p:spPr>
          <a:xfrm>
            <a:off x="9080500" y="6464300"/>
            <a:ext cx="635000" cy="635000"/>
          </a:xfrm>
          <a:custGeom>
            <a:avLst/>
            <a:gdLst>
              <a:gd name="connsiteX0" fmla="*/ 19245 w 635000"/>
              <a:gd name="connsiteY0" fmla="*/ 643280 h 635000"/>
              <a:gd name="connsiteX1" fmla="*/ 646097 w 635000"/>
              <a:gd name="connsiteY1" fmla="*/ 643280 h 635000"/>
              <a:gd name="connsiteX2" fmla="*/ 646097 w 635000"/>
              <a:gd name="connsiteY2" fmla="*/ 16428 h 635000"/>
              <a:gd name="connsiteX3" fmla="*/ 19245 w 635000"/>
              <a:gd name="connsiteY3" fmla="*/ 16428 h 635000"/>
              <a:gd name="connsiteX4" fmla="*/ 19245 w 635000"/>
              <a:gd name="connsiteY4" fmla="*/ 643280 h 63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5000" h="635000">
                <a:moveTo>
                  <a:pt x="19245" y="643280"/>
                </a:moveTo>
                <a:lnTo>
                  <a:pt x="646097" y="643280"/>
                </a:lnTo>
                <a:lnTo>
                  <a:pt x="646097" y="16428"/>
                </a:lnTo>
                <a:lnTo>
                  <a:pt x="19245" y="16428"/>
                </a:lnTo>
                <a:lnTo>
                  <a:pt x="19245" y="643280"/>
                </a:lnTo>
                <a:close/>
              </a:path>
            </a:pathLst>
          </a:custGeom>
          <a:solidFill>
            <a:srgbClr val="b169e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1" name="Freeform 361"> 
				</p:cNvPr>
          <p:cNvSpPr/>
          <p:nvPr/>
        </p:nvSpPr>
        <p:spPr>
          <a:xfrm>
            <a:off x="9099745" y="6480727"/>
            <a:ext cx="652252" cy="652252"/>
          </a:xfrm>
          <a:custGeom>
            <a:avLst/>
            <a:gdLst>
              <a:gd name="connsiteX0" fmla="*/ 0 w 652252"/>
              <a:gd name="connsiteY0" fmla="*/ 0 h 652252"/>
              <a:gd name="connsiteX1" fmla="*/ 626852 w 652252"/>
              <a:gd name="connsiteY1" fmla="*/ 0 h 652252"/>
              <a:gd name="connsiteX2" fmla="*/ 0 w 652252"/>
              <a:gd name="connsiteY2" fmla="*/ 626852 h 652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52252" h="652252">
                <a:moveTo>
                  <a:pt x="0" y="0"/>
                </a:moveTo>
                <a:lnTo>
                  <a:pt x="626852" y="0"/>
                </a:lnTo>
                <a:lnTo>
                  <a:pt x="0" y="626852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2" name="Freeform 362"> 
				</p:cNvPr>
          <p:cNvSpPr/>
          <p:nvPr/>
        </p:nvSpPr>
        <p:spPr>
          <a:xfrm>
            <a:off x="10706100" y="6464300"/>
            <a:ext cx="635000" cy="635000"/>
          </a:xfrm>
          <a:custGeom>
            <a:avLst/>
            <a:gdLst>
              <a:gd name="connsiteX0" fmla="*/ 14120 w 635000"/>
              <a:gd name="connsiteY0" fmla="*/ 643280 h 635000"/>
              <a:gd name="connsiteX1" fmla="*/ 640973 w 635000"/>
              <a:gd name="connsiteY1" fmla="*/ 643280 h 635000"/>
              <a:gd name="connsiteX2" fmla="*/ 640973 w 635000"/>
              <a:gd name="connsiteY2" fmla="*/ 16428 h 635000"/>
              <a:gd name="connsiteX3" fmla="*/ 14120 w 635000"/>
              <a:gd name="connsiteY3" fmla="*/ 16428 h 635000"/>
              <a:gd name="connsiteX4" fmla="*/ 14120 w 635000"/>
              <a:gd name="connsiteY4" fmla="*/ 643280 h 63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5000" h="635000">
                <a:moveTo>
                  <a:pt x="14120" y="643280"/>
                </a:moveTo>
                <a:lnTo>
                  <a:pt x="640973" y="643280"/>
                </a:lnTo>
                <a:lnTo>
                  <a:pt x="640973" y="16428"/>
                </a:lnTo>
                <a:lnTo>
                  <a:pt x="14120" y="16428"/>
                </a:lnTo>
                <a:lnTo>
                  <a:pt x="14120" y="643280"/>
                </a:lnTo>
                <a:close/>
              </a:path>
            </a:pathLst>
          </a:custGeom>
          <a:solidFill>
            <a:srgbClr val="ea5b55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3" name="Freeform 363"> 
				</p:cNvPr>
          <p:cNvSpPr/>
          <p:nvPr/>
        </p:nvSpPr>
        <p:spPr>
          <a:xfrm>
            <a:off x="10720221" y="6480727"/>
            <a:ext cx="652252" cy="652252"/>
          </a:xfrm>
          <a:custGeom>
            <a:avLst/>
            <a:gdLst>
              <a:gd name="connsiteX0" fmla="*/ 0 w 652252"/>
              <a:gd name="connsiteY0" fmla="*/ 0 h 652252"/>
              <a:gd name="connsiteX1" fmla="*/ 626852 w 652252"/>
              <a:gd name="connsiteY1" fmla="*/ 0 h 652252"/>
              <a:gd name="connsiteX2" fmla="*/ 0 w 652252"/>
              <a:gd name="connsiteY2" fmla="*/ 626852 h 652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52252" h="652252">
                <a:moveTo>
                  <a:pt x="0" y="0"/>
                </a:moveTo>
                <a:lnTo>
                  <a:pt x="626852" y="0"/>
                </a:lnTo>
                <a:lnTo>
                  <a:pt x="0" y="626852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4" name="Freeform 364"> 
				</p:cNvPr>
          <p:cNvSpPr/>
          <p:nvPr/>
        </p:nvSpPr>
        <p:spPr>
          <a:xfrm>
            <a:off x="11049000" y="4927600"/>
            <a:ext cx="914400" cy="914400"/>
          </a:xfrm>
          <a:custGeom>
            <a:avLst/>
            <a:gdLst>
              <a:gd name="connsiteX0" fmla="*/ 920616 w 914400"/>
              <a:gd name="connsiteY0" fmla="*/ 927054 h 914400"/>
              <a:gd name="connsiteX1" fmla="*/ 17505 w 914400"/>
              <a:gd name="connsiteY1" fmla="*/ 23943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14400" h="914400">
                <a:moveTo>
                  <a:pt x="920616" y="927054"/>
                </a:moveTo>
                <a:lnTo>
                  <a:pt x="17505" y="23943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5" name="Freeform 365"> 
				</p:cNvPr>
          <p:cNvSpPr/>
          <p:nvPr/>
        </p:nvSpPr>
        <p:spPr>
          <a:xfrm>
            <a:off x="10147300" y="4927600"/>
            <a:ext cx="914400" cy="914400"/>
          </a:xfrm>
          <a:custGeom>
            <a:avLst/>
            <a:gdLst>
              <a:gd name="connsiteX0" fmla="*/ 16302 w 914400"/>
              <a:gd name="connsiteY0" fmla="*/ 927054 h 914400"/>
              <a:gd name="connsiteX1" fmla="*/ 919413 w 914400"/>
              <a:gd name="connsiteY1" fmla="*/ 23943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14400" h="914400">
                <a:moveTo>
                  <a:pt x="16302" y="927054"/>
                </a:moveTo>
                <a:lnTo>
                  <a:pt x="919413" y="23943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6" name="Freeform 366"> 
				</p:cNvPr>
          <p:cNvSpPr/>
          <p:nvPr/>
        </p:nvSpPr>
        <p:spPr>
          <a:xfrm>
            <a:off x="9906000" y="5537200"/>
            <a:ext cx="635000" cy="635000"/>
          </a:xfrm>
          <a:custGeom>
            <a:avLst/>
            <a:gdLst>
              <a:gd name="connsiteX0" fmla="*/ 19023 w 635000"/>
              <a:gd name="connsiteY0" fmla="*/ 642346 h 635000"/>
              <a:gd name="connsiteX1" fmla="*/ 645876 w 635000"/>
              <a:gd name="connsiteY1" fmla="*/ 642346 h 635000"/>
              <a:gd name="connsiteX2" fmla="*/ 645876 w 635000"/>
              <a:gd name="connsiteY2" fmla="*/ 15493 h 635000"/>
              <a:gd name="connsiteX3" fmla="*/ 19023 w 635000"/>
              <a:gd name="connsiteY3" fmla="*/ 15493 h 635000"/>
              <a:gd name="connsiteX4" fmla="*/ 19023 w 635000"/>
              <a:gd name="connsiteY4" fmla="*/ 642346 h 63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5000" h="635000">
                <a:moveTo>
                  <a:pt x="19023" y="642346"/>
                </a:moveTo>
                <a:lnTo>
                  <a:pt x="645876" y="642346"/>
                </a:lnTo>
                <a:lnTo>
                  <a:pt x="645876" y="15493"/>
                </a:lnTo>
                <a:lnTo>
                  <a:pt x="19023" y="15493"/>
                </a:lnTo>
                <a:lnTo>
                  <a:pt x="19023" y="642346"/>
                </a:lnTo>
                <a:close/>
              </a:path>
            </a:pathLst>
          </a:custGeom>
          <a:solidFill>
            <a:srgbClr val="fd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7" name="Freeform 367"> 
				</p:cNvPr>
          <p:cNvSpPr/>
          <p:nvPr/>
        </p:nvSpPr>
        <p:spPr>
          <a:xfrm>
            <a:off x="9925023" y="5552694"/>
            <a:ext cx="652252" cy="652252"/>
          </a:xfrm>
          <a:custGeom>
            <a:avLst/>
            <a:gdLst>
              <a:gd name="connsiteX0" fmla="*/ 0 w 652252"/>
              <a:gd name="connsiteY0" fmla="*/ 0 h 652252"/>
              <a:gd name="connsiteX1" fmla="*/ 626852 w 652252"/>
              <a:gd name="connsiteY1" fmla="*/ 0 h 652252"/>
              <a:gd name="connsiteX2" fmla="*/ 0 w 652252"/>
              <a:gd name="connsiteY2" fmla="*/ 626852 h 652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52252" h="652252">
                <a:moveTo>
                  <a:pt x="0" y="0"/>
                </a:moveTo>
                <a:lnTo>
                  <a:pt x="626852" y="0"/>
                </a:lnTo>
                <a:lnTo>
                  <a:pt x="0" y="626852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8" name="Freeform 368"> 
				</p:cNvPr>
          <p:cNvSpPr/>
          <p:nvPr/>
        </p:nvSpPr>
        <p:spPr>
          <a:xfrm>
            <a:off x="11531600" y="5537200"/>
            <a:ext cx="635000" cy="635000"/>
          </a:xfrm>
          <a:custGeom>
            <a:avLst/>
            <a:gdLst>
              <a:gd name="connsiteX0" fmla="*/ 13899 w 635000"/>
              <a:gd name="connsiteY0" fmla="*/ 642346 h 635000"/>
              <a:gd name="connsiteX1" fmla="*/ 640751 w 635000"/>
              <a:gd name="connsiteY1" fmla="*/ 642346 h 635000"/>
              <a:gd name="connsiteX2" fmla="*/ 640751 w 635000"/>
              <a:gd name="connsiteY2" fmla="*/ 15493 h 635000"/>
              <a:gd name="connsiteX3" fmla="*/ 13899 w 635000"/>
              <a:gd name="connsiteY3" fmla="*/ 15493 h 635000"/>
              <a:gd name="connsiteX4" fmla="*/ 13899 w 635000"/>
              <a:gd name="connsiteY4" fmla="*/ 642346 h 63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5000" h="635000">
                <a:moveTo>
                  <a:pt x="13899" y="642346"/>
                </a:moveTo>
                <a:lnTo>
                  <a:pt x="640751" y="642346"/>
                </a:lnTo>
                <a:lnTo>
                  <a:pt x="640751" y="15493"/>
                </a:lnTo>
                <a:lnTo>
                  <a:pt x="13899" y="15493"/>
                </a:lnTo>
                <a:lnTo>
                  <a:pt x="13899" y="642346"/>
                </a:lnTo>
                <a:close/>
              </a:path>
            </a:pathLst>
          </a:custGeom>
          <a:solidFill>
            <a:srgbClr val="f28e1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9" name="Freeform 369"> 
				</p:cNvPr>
          <p:cNvSpPr/>
          <p:nvPr/>
        </p:nvSpPr>
        <p:spPr>
          <a:xfrm>
            <a:off x="11545499" y="5552694"/>
            <a:ext cx="652252" cy="652252"/>
          </a:xfrm>
          <a:custGeom>
            <a:avLst/>
            <a:gdLst>
              <a:gd name="connsiteX0" fmla="*/ 0 w 652252"/>
              <a:gd name="connsiteY0" fmla="*/ 0 h 652252"/>
              <a:gd name="connsiteX1" fmla="*/ 626852 w 652252"/>
              <a:gd name="connsiteY1" fmla="*/ 0 h 652252"/>
              <a:gd name="connsiteX2" fmla="*/ 0 w 652252"/>
              <a:gd name="connsiteY2" fmla="*/ 626852 h 652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52252" h="652252">
                <a:moveTo>
                  <a:pt x="0" y="0"/>
                </a:moveTo>
                <a:lnTo>
                  <a:pt x="626852" y="0"/>
                </a:lnTo>
                <a:lnTo>
                  <a:pt x="0" y="626852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0" name="Freeform 370"> 
				</p:cNvPr>
          <p:cNvSpPr/>
          <p:nvPr/>
        </p:nvSpPr>
        <p:spPr>
          <a:xfrm>
            <a:off x="10248900" y="4038600"/>
            <a:ext cx="914400" cy="914400"/>
          </a:xfrm>
          <a:custGeom>
            <a:avLst/>
            <a:gdLst>
              <a:gd name="connsiteX0" fmla="*/ 922532 w 914400"/>
              <a:gd name="connsiteY0" fmla="*/ 916594 h 914400"/>
              <a:gd name="connsiteX1" fmla="*/ 19420 w 914400"/>
              <a:gd name="connsiteY1" fmla="*/ 13483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14400" h="914400">
                <a:moveTo>
                  <a:pt x="922532" y="916594"/>
                </a:moveTo>
                <a:lnTo>
                  <a:pt x="19420" y="13483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1" name="Freeform 371"> 
				</p:cNvPr>
          <p:cNvSpPr/>
          <p:nvPr/>
        </p:nvSpPr>
        <p:spPr>
          <a:xfrm>
            <a:off x="9347200" y="4038600"/>
            <a:ext cx="914400" cy="914400"/>
          </a:xfrm>
          <a:custGeom>
            <a:avLst/>
            <a:gdLst>
              <a:gd name="connsiteX0" fmla="*/ 18216 w 914400"/>
              <a:gd name="connsiteY0" fmla="*/ 916594 h 914400"/>
              <a:gd name="connsiteX1" fmla="*/ 921327 w 914400"/>
              <a:gd name="connsiteY1" fmla="*/ 13483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14400" h="914400">
                <a:moveTo>
                  <a:pt x="18216" y="916594"/>
                </a:moveTo>
                <a:lnTo>
                  <a:pt x="921327" y="13483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2" name="Freeform 372"> 
				</p:cNvPr>
          <p:cNvSpPr/>
          <p:nvPr/>
        </p:nvSpPr>
        <p:spPr>
          <a:xfrm>
            <a:off x="9105900" y="4635500"/>
            <a:ext cx="647700" cy="635000"/>
          </a:xfrm>
          <a:custGeom>
            <a:avLst/>
            <a:gdLst>
              <a:gd name="connsiteX0" fmla="*/ 20938 w 647700"/>
              <a:gd name="connsiteY0" fmla="*/ 644586 h 635000"/>
              <a:gd name="connsiteX1" fmla="*/ 647790 w 647700"/>
              <a:gd name="connsiteY1" fmla="*/ 644586 h 635000"/>
              <a:gd name="connsiteX2" fmla="*/ 647790 w 647700"/>
              <a:gd name="connsiteY2" fmla="*/ 17733 h 635000"/>
              <a:gd name="connsiteX3" fmla="*/ 20938 w 647700"/>
              <a:gd name="connsiteY3" fmla="*/ 17733 h 635000"/>
              <a:gd name="connsiteX4" fmla="*/ 20938 w 647700"/>
              <a:gd name="connsiteY4" fmla="*/ 644586 h 63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7700" h="635000">
                <a:moveTo>
                  <a:pt x="20938" y="644586"/>
                </a:moveTo>
                <a:lnTo>
                  <a:pt x="647790" y="644586"/>
                </a:lnTo>
                <a:lnTo>
                  <a:pt x="647790" y="17733"/>
                </a:lnTo>
                <a:lnTo>
                  <a:pt x="20938" y="17733"/>
                </a:lnTo>
                <a:lnTo>
                  <a:pt x="20938" y="644586"/>
                </a:lnTo>
                <a:close/>
              </a:path>
            </a:pathLst>
          </a:custGeom>
          <a:solidFill>
            <a:srgbClr val="6ebe3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3" name="Freeform 373"> 
				</p:cNvPr>
          <p:cNvSpPr/>
          <p:nvPr/>
        </p:nvSpPr>
        <p:spPr>
          <a:xfrm>
            <a:off x="9126838" y="4653234"/>
            <a:ext cx="652252" cy="652252"/>
          </a:xfrm>
          <a:custGeom>
            <a:avLst/>
            <a:gdLst>
              <a:gd name="connsiteX0" fmla="*/ 0 w 652252"/>
              <a:gd name="connsiteY0" fmla="*/ 0 h 652252"/>
              <a:gd name="connsiteX1" fmla="*/ 626852 w 652252"/>
              <a:gd name="connsiteY1" fmla="*/ 0 h 652252"/>
              <a:gd name="connsiteX2" fmla="*/ 0 w 652252"/>
              <a:gd name="connsiteY2" fmla="*/ 626852 h 652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52252" h="652252">
                <a:moveTo>
                  <a:pt x="0" y="0"/>
                </a:moveTo>
                <a:lnTo>
                  <a:pt x="626852" y="0"/>
                </a:lnTo>
                <a:lnTo>
                  <a:pt x="0" y="626852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4" name="Freeform 374"> 
				</p:cNvPr>
          <p:cNvSpPr/>
          <p:nvPr/>
        </p:nvSpPr>
        <p:spPr>
          <a:xfrm>
            <a:off x="10731500" y="4635500"/>
            <a:ext cx="635000" cy="635000"/>
          </a:xfrm>
          <a:custGeom>
            <a:avLst/>
            <a:gdLst>
              <a:gd name="connsiteX0" fmla="*/ 15813 w 635000"/>
              <a:gd name="connsiteY0" fmla="*/ 644586 h 635000"/>
              <a:gd name="connsiteX1" fmla="*/ 642666 w 635000"/>
              <a:gd name="connsiteY1" fmla="*/ 644586 h 635000"/>
              <a:gd name="connsiteX2" fmla="*/ 642666 w 635000"/>
              <a:gd name="connsiteY2" fmla="*/ 17733 h 635000"/>
              <a:gd name="connsiteX3" fmla="*/ 15813 w 635000"/>
              <a:gd name="connsiteY3" fmla="*/ 17733 h 635000"/>
              <a:gd name="connsiteX4" fmla="*/ 15813 w 635000"/>
              <a:gd name="connsiteY4" fmla="*/ 644586 h 63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5000" h="635000">
                <a:moveTo>
                  <a:pt x="15813" y="644586"/>
                </a:moveTo>
                <a:lnTo>
                  <a:pt x="642666" y="644586"/>
                </a:lnTo>
                <a:lnTo>
                  <a:pt x="642666" y="17733"/>
                </a:lnTo>
                <a:lnTo>
                  <a:pt x="15813" y="17733"/>
                </a:lnTo>
                <a:lnTo>
                  <a:pt x="15813" y="644586"/>
                </a:lnTo>
                <a:close/>
              </a:path>
            </a:pathLst>
          </a:custGeom>
          <a:solidFill>
            <a:srgbClr val="fd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5" name="Freeform 375"> 
				</p:cNvPr>
          <p:cNvSpPr/>
          <p:nvPr/>
        </p:nvSpPr>
        <p:spPr>
          <a:xfrm>
            <a:off x="10747313" y="4653234"/>
            <a:ext cx="652252" cy="652252"/>
          </a:xfrm>
          <a:custGeom>
            <a:avLst/>
            <a:gdLst>
              <a:gd name="connsiteX0" fmla="*/ 0 w 652252"/>
              <a:gd name="connsiteY0" fmla="*/ 0 h 652252"/>
              <a:gd name="connsiteX1" fmla="*/ 626852 w 652252"/>
              <a:gd name="connsiteY1" fmla="*/ 0 h 652252"/>
              <a:gd name="connsiteX2" fmla="*/ 0 w 652252"/>
              <a:gd name="connsiteY2" fmla="*/ 626852 h 652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52252" h="652252">
                <a:moveTo>
                  <a:pt x="0" y="0"/>
                </a:moveTo>
                <a:lnTo>
                  <a:pt x="626852" y="0"/>
                </a:lnTo>
                <a:lnTo>
                  <a:pt x="0" y="626852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6" name="Freeform 376"> 
				</p:cNvPr>
          <p:cNvSpPr/>
          <p:nvPr/>
        </p:nvSpPr>
        <p:spPr>
          <a:xfrm>
            <a:off x="9461500" y="3073400"/>
            <a:ext cx="914400" cy="914400"/>
          </a:xfrm>
          <a:custGeom>
            <a:avLst/>
            <a:gdLst>
              <a:gd name="connsiteX0" fmla="*/ 926788 w 914400"/>
              <a:gd name="connsiteY0" fmla="*/ 923756 h 914400"/>
              <a:gd name="connsiteX1" fmla="*/ 23676 w 914400"/>
              <a:gd name="connsiteY1" fmla="*/ 20644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14400" h="914400">
                <a:moveTo>
                  <a:pt x="926788" y="923756"/>
                </a:moveTo>
                <a:lnTo>
                  <a:pt x="23676" y="20644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7" name="Freeform 377"> 
				</p:cNvPr>
          <p:cNvSpPr/>
          <p:nvPr/>
        </p:nvSpPr>
        <p:spPr>
          <a:xfrm>
            <a:off x="8559800" y="3073400"/>
            <a:ext cx="914400" cy="914400"/>
          </a:xfrm>
          <a:custGeom>
            <a:avLst/>
            <a:gdLst>
              <a:gd name="connsiteX0" fmla="*/ 22473 w 914400"/>
              <a:gd name="connsiteY0" fmla="*/ 923756 h 914400"/>
              <a:gd name="connsiteX1" fmla="*/ 925583 w 914400"/>
              <a:gd name="connsiteY1" fmla="*/ 20644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14400" h="914400">
                <a:moveTo>
                  <a:pt x="22473" y="923756"/>
                </a:moveTo>
                <a:lnTo>
                  <a:pt x="925583" y="20644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8" name="Freeform 378"> 
				</p:cNvPr>
          <p:cNvSpPr/>
          <p:nvPr/>
        </p:nvSpPr>
        <p:spPr>
          <a:xfrm>
            <a:off x="8318500" y="3670300"/>
            <a:ext cx="647700" cy="647700"/>
          </a:xfrm>
          <a:custGeom>
            <a:avLst/>
            <a:gdLst>
              <a:gd name="connsiteX0" fmla="*/ 25194 w 647700"/>
              <a:gd name="connsiteY0" fmla="*/ 651747 h 647700"/>
              <a:gd name="connsiteX1" fmla="*/ 652047 w 647700"/>
              <a:gd name="connsiteY1" fmla="*/ 651747 h 647700"/>
              <a:gd name="connsiteX2" fmla="*/ 652047 w 647700"/>
              <a:gd name="connsiteY2" fmla="*/ 24895 h 647700"/>
              <a:gd name="connsiteX3" fmla="*/ 25194 w 647700"/>
              <a:gd name="connsiteY3" fmla="*/ 24895 h 647700"/>
              <a:gd name="connsiteX4" fmla="*/ 25194 w 647700"/>
              <a:gd name="connsiteY4" fmla="*/ 651747 h 64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7700" h="647700">
                <a:moveTo>
                  <a:pt x="25194" y="651747"/>
                </a:moveTo>
                <a:lnTo>
                  <a:pt x="652047" y="651747"/>
                </a:lnTo>
                <a:lnTo>
                  <a:pt x="652047" y="24895"/>
                </a:lnTo>
                <a:lnTo>
                  <a:pt x="25194" y="24895"/>
                </a:lnTo>
                <a:lnTo>
                  <a:pt x="25194" y="651747"/>
                </a:lnTo>
                <a:close/>
              </a:path>
            </a:pathLst>
          </a:custGeom>
          <a:solidFill>
            <a:srgbClr val="50a6f8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9" name="Freeform 379"> 
				</p:cNvPr>
          <p:cNvSpPr/>
          <p:nvPr/>
        </p:nvSpPr>
        <p:spPr>
          <a:xfrm>
            <a:off x="8343694" y="3695194"/>
            <a:ext cx="652252" cy="652252"/>
          </a:xfrm>
          <a:custGeom>
            <a:avLst/>
            <a:gdLst>
              <a:gd name="connsiteX0" fmla="*/ 0 w 652252"/>
              <a:gd name="connsiteY0" fmla="*/ 0 h 652252"/>
              <a:gd name="connsiteX1" fmla="*/ 626852 w 652252"/>
              <a:gd name="connsiteY1" fmla="*/ 0 h 652252"/>
              <a:gd name="connsiteX2" fmla="*/ 0 w 652252"/>
              <a:gd name="connsiteY2" fmla="*/ 626852 h 652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52252" h="652252">
                <a:moveTo>
                  <a:pt x="0" y="0"/>
                </a:moveTo>
                <a:lnTo>
                  <a:pt x="626852" y="0"/>
                </a:lnTo>
                <a:lnTo>
                  <a:pt x="0" y="626852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0" name="Freeform 380"> 
				</p:cNvPr>
          <p:cNvSpPr/>
          <p:nvPr/>
        </p:nvSpPr>
        <p:spPr>
          <a:xfrm>
            <a:off x="9944100" y="3670300"/>
            <a:ext cx="635000" cy="647700"/>
          </a:xfrm>
          <a:custGeom>
            <a:avLst/>
            <a:gdLst>
              <a:gd name="connsiteX0" fmla="*/ 20070 w 635000"/>
              <a:gd name="connsiteY0" fmla="*/ 651747 h 647700"/>
              <a:gd name="connsiteX1" fmla="*/ 646922 w 635000"/>
              <a:gd name="connsiteY1" fmla="*/ 651747 h 647700"/>
              <a:gd name="connsiteX2" fmla="*/ 646922 w 635000"/>
              <a:gd name="connsiteY2" fmla="*/ 24895 h 647700"/>
              <a:gd name="connsiteX3" fmla="*/ 20070 w 635000"/>
              <a:gd name="connsiteY3" fmla="*/ 24895 h 647700"/>
              <a:gd name="connsiteX4" fmla="*/ 20070 w 635000"/>
              <a:gd name="connsiteY4" fmla="*/ 651747 h 64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5000" h="647700">
                <a:moveTo>
                  <a:pt x="20070" y="651747"/>
                </a:moveTo>
                <a:lnTo>
                  <a:pt x="646922" y="651747"/>
                </a:lnTo>
                <a:lnTo>
                  <a:pt x="646922" y="24895"/>
                </a:lnTo>
                <a:lnTo>
                  <a:pt x="20070" y="24895"/>
                </a:lnTo>
                <a:lnTo>
                  <a:pt x="20070" y="651747"/>
                </a:lnTo>
                <a:close/>
              </a:path>
            </a:pathLst>
          </a:custGeom>
          <a:solidFill>
            <a:srgbClr val="fd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1" name="Freeform 381"> 
				</p:cNvPr>
          <p:cNvSpPr/>
          <p:nvPr/>
        </p:nvSpPr>
        <p:spPr>
          <a:xfrm>
            <a:off x="9964170" y="3695194"/>
            <a:ext cx="652252" cy="652252"/>
          </a:xfrm>
          <a:custGeom>
            <a:avLst/>
            <a:gdLst>
              <a:gd name="connsiteX0" fmla="*/ 0 w 652252"/>
              <a:gd name="connsiteY0" fmla="*/ 0 h 652252"/>
              <a:gd name="connsiteX1" fmla="*/ 626852 w 652252"/>
              <a:gd name="connsiteY1" fmla="*/ 0 h 652252"/>
              <a:gd name="connsiteX2" fmla="*/ 0 w 652252"/>
              <a:gd name="connsiteY2" fmla="*/ 626852 h 652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52252" h="652252">
                <a:moveTo>
                  <a:pt x="0" y="0"/>
                </a:moveTo>
                <a:lnTo>
                  <a:pt x="626852" y="0"/>
                </a:lnTo>
                <a:lnTo>
                  <a:pt x="0" y="626852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2" name="Freeform 382"> 
				</p:cNvPr>
          <p:cNvSpPr/>
          <p:nvPr/>
        </p:nvSpPr>
        <p:spPr>
          <a:xfrm>
            <a:off x="9144000" y="2730500"/>
            <a:ext cx="635000" cy="647700"/>
          </a:xfrm>
          <a:custGeom>
            <a:avLst/>
            <a:gdLst>
              <a:gd name="connsiteX0" fmla="*/ 18963 w 635000"/>
              <a:gd name="connsiteY0" fmla="*/ 650024 h 647700"/>
              <a:gd name="connsiteX1" fmla="*/ 645816 w 635000"/>
              <a:gd name="connsiteY1" fmla="*/ 650024 h 647700"/>
              <a:gd name="connsiteX2" fmla="*/ 645816 w 635000"/>
              <a:gd name="connsiteY2" fmla="*/ 23172 h 647700"/>
              <a:gd name="connsiteX3" fmla="*/ 18963 w 635000"/>
              <a:gd name="connsiteY3" fmla="*/ 23172 h 647700"/>
              <a:gd name="connsiteX4" fmla="*/ 18963 w 635000"/>
              <a:gd name="connsiteY4" fmla="*/ 650024 h 64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5000" h="647700">
                <a:moveTo>
                  <a:pt x="18963" y="650024"/>
                </a:moveTo>
                <a:lnTo>
                  <a:pt x="645816" y="650024"/>
                </a:lnTo>
                <a:lnTo>
                  <a:pt x="645816" y="23172"/>
                </a:lnTo>
                <a:lnTo>
                  <a:pt x="18963" y="23172"/>
                </a:lnTo>
                <a:lnTo>
                  <a:pt x="18963" y="650024"/>
                </a:lnTo>
                <a:close/>
              </a:path>
            </a:pathLst>
          </a:custGeom>
          <a:solidFill>
            <a:srgbClr val="fd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3" name="Freeform 383"> 
				</p:cNvPr>
          <p:cNvSpPr/>
          <p:nvPr/>
        </p:nvSpPr>
        <p:spPr>
          <a:xfrm>
            <a:off x="9162963" y="2753672"/>
            <a:ext cx="652252" cy="652252"/>
          </a:xfrm>
          <a:custGeom>
            <a:avLst/>
            <a:gdLst>
              <a:gd name="connsiteX0" fmla="*/ 0 w 652252"/>
              <a:gd name="connsiteY0" fmla="*/ 0 h 652252"/>
              <a:gd name="connsiteX1" fmla="*/ 626852 w 652252"/>
              <a:gd name="connsiteY1" fmla="*/ 0 h 652252"/>
              <a:gd name="connsiteX2" fmla="*/ 0 w 652252"/>
              <a:gd name="connsiteY2" fmla="*/ 626852 h 652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52252" h="652252">
                <a:moveTo>
                  <a:pt x="0" y="0"/>
                </a:moveTo>
                <a:lnTo>
                  <a:pt x="626852" y="0"/>
                </a:lnTo>
                <a:lnTo>
                  <a:pt x="0" y="626852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4" name="TextBox 384"/>
          <p:cNvSpPr txBox="1"/>
          <p:nvPr/>
        </p:nvSpPr>
        <p:spPr>
          <a:xfrm>
            <a:off x="673100" y="444500"/>
            <a:ext cx="6494248" cy="83210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13750"/>
              </a:lnSpc>
            </a:pPr>
            <a:r>
              <a:rPr lang="en-US" altLang="zh-CN" sz="4800" spc="139" dirty="0">
                <a:solidFill>
                  <a:srgbClr val="000000"/>
                </a:solidFill>
                <a:latin typeface="Times New Roman"/>
                <a:ea typeface="Times New Roman"/>
              </a:rPr>
              <a:t>KD-Tree</a:t>
            </a:r>
            <a:r>
              <a:rPr lang="en-US" altLang="zh-CN" sz="4800" spc="14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800" spc="120" dirty="0">
                <a:solidFill>
                  <a:srgbClr val="000000"/>
                </a:solidFill>
                <a:latin typeface="Times New Roman"/>
                <a:ea typeface="Times New Roman"/>
              </a:rPr>
              <a:t>Pre-Processing</a:t>
            </a:r>
          </a:p>
        </p:txBody>
      </p:sp>
      <p:sp>
        <p:nvSpPr>
          <p:cNvPr id="385" name="TextBox 385"/>
          <p:cNvSpPr txBox="1"/>
          <p:nvPr/>
        </p:nvSpPr>
        <p:spPr>
          <a:xfrm>
            <a:off x="9321800" y="2794000"/>
            <a:ext cx="438739" cy="58940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13750"/>
              </a:lnSpc>
            </a:pPr>
            <a:r>
              <a:rPr lang="en-US" altLang="zh-CN" sz="3400" spc="-15" dirty="0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</a:p>
        </p:txBody>
      </p:sp>
      <p:sp>
        <p:nvSpPr>
          <p:cNvPr id="386" name="TextBox 386"/>
          <p:cNvSpPr txBox="1"/>
          <p:nvPr/>
        </p:nvSpPr>
        <p:spPr>
          <a:xfrm>
            <a:off x="8534400" y="3733800"/>
            <a:ext cx="2006984" cy="58940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13750"/>
              </a:lnSpc>
              <a:tabLst>
                <a:tab pos="1600200" algn="l"/>
              </a:tabLst>
            </a:pPr>
            <a:r>
              <a:rPr lang="en-US" altLang="zh-CN" sz="3400" spc="309" dirty="0">
                <a:solidFill>
                  <a:srgbClr val="000000"/>
                </a:solidFill>
                <a:latin typeface="Times New Roman"/>
                <a:ea typeface="Times New Roman"/>
              </a:rPr>
              <a:t>1	</a:t>
            </a:r>
            <a:r>
              <a:rPr lang="en-US" altLang="zh-CN" sz="3400" spc="-104" dirty="0">
                <a:solidFill>
                  <a:srgbClr val="000000"/>
                </a:solidFill>
                <a:latin typeface="Times New Roman"/>
                <a:ea typeface="Times New Roman"/>
              </a:rPr>
              <a:t>B</a:t>
            </a:r>
          </a:p>
        </p:txBody>
      </p:sp>
      <p:sp>
        <p:nvSpPr>
          <p:cNvPr id="387" name="TextBox 387"/>
          <p:cNvSpPr txBox="1"/>
          <p:nvPr/>
        </p:nvSpPr>
        <p:spPr>
          <a:xfrm>
            <a:off x="9309100" y="4699000"/>
            <a:ext cx="2022961" cy="58940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13750"/>
              </a:lnSpc>
              <a:tabLst>
                <a:tab pos="1600200" algn="l"/>
              </a:tabLst>
            </a:pPr>
            <a:r>
              <a:rPr lang="en-US" altLang="zh-CN" sz="3400" spc="309" dirty="0">
                <a:solidFill>
                  <a:srgbClr val="000000"/>
                </a:solidFill>
                <a:latin typeface="Times New Roman"/>
                <a:ea typeface="Times New Roman"/>
              </a:rPr>
              <a:t>2	</a:t>
            </a:r>
            <a:r>
              <a:rPr lang="en-US" altLang="zh-CN" sz="3400" spc="20" dirty="0">
                <a:solidFill>
                  <a:srgbClr val="000000"/>
                </a:solidFill>
                <a:latin typeface="Times New Roman"/>
                <a:ea typeface="Times New Roman"/>
              </a:rPr>
              <a:t>C</a:t>
            </a:r>
          </a:p>
        </p:txBody>
      </p:sp>
      <p:sp>
        <p:nvSpPr>
          <p:cNvPr id="388" name="TextBox 388"/>
          <p:cNvSpPr txBox="1"/>
          <p:nvPr/>
        </p:nvSpPr>
        <p:spPr>
          <a:xfrm>
            <a:off x="10071100" y="5600700"/>
            <a:ext cx="2046310" cy="58940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13750"/>
              </a:lnSpc>
              <a:tabLst>
                <a:tab pos="1663700" algn="l"/>
              </a:tabLst>
            </a:pPr>
            <a:r>
              <a:rPr lang="en-US" altLang="zh-CN" sz="3400" spc="125" dirty="0">
                <a:solidFill>
                  <a:srgbClr val="000000"/>
                </a:solidFill>
                <a:latin typeface="Times New Roman"/>
                <a:ea typeface="Times New Roman"/>
              </a:rPr>
              <a:t>D	</a:t>
            </a:r>
            <a:r>
              <a:rPr lang="en-US" altLang="zh-CN" sz="3400" spc="270" dirty="0">
                <a:solidFill>
                  <a:srgbClr val="000000"/>
                </a:solidFill>
                <a:latin typeface="Times New Roman"/>
                <a:ea typeface="Times New Roman"/>
              </a:rPr>
              <a:t>3</a:t>
            </a:r>
          </a:p>
        </p:txBody>
      </p:sp>
      <p:sp>
        <p:nvSpPr>
          <p:cNvPr id="389" name="TextBox 389"/>
          <p:cNvSpPr txBox="1"/>
          <p:nvPr/>
        </p:nvSpPr>
        <p:spPr>
          <a:xfrm>
            <a:off x="9283700" y="6527800"/>
            <a:ext cx="2008210" cy="58940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13750"/>
              </a:lnSpc>
              <a:tabLst>
                <a:tab pos="1625600" algn="l"/>
              </a:tabLst>
            </a:pPr>
            <a:r>
              <a:rPr lang="en-US" altLang="zh-CN" sz="3400" spc="309" dirty="0">
                <a:solidFill>
                  <a:srgbClr val="000000"/>
                </a:solidFill>
                <a:latin typeface="Times New Roman"/>
                <a:ea typeface="Times New Roman"/>
              </a:rPr>
              <a:t>4	</a:t>
            </a:r>
            <a:r>
              <a:rPr lang="en-US" altLang="zh-CN" sz="3400" spc="270" dirty="0">
                <a:solidFill>
                  <a:srgbClr val="000000"/>
                </a:solidFill>
                <a:latin typeface="Times New Roman"/>
                <a:ea typeface="Times New Roman"/>
              </a:rPr>
              <a:t>5</a:t>
            </a:r>
          </a:p>
        </p:txBody>
      </p:sp>
      <p:sp>
        <p:nvSpPr>
          <p:cNvPr id="390" name="TextBox 390"/>
          <p:cNvSpPr txBox="1"/>
          <p:nvPr/>
        </p:nvSpPr>
        <p:spPr>
          <a:xfrm>
            <a:off x="3784600" y="8178800"/>
            <a:ext cx="324439" cy="58940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13750"/>
              </a:lnSpc>
            </a:pPr>
            <a:r>
              <a:rPr lang="en-US" altLang="zh-CN" sz="3400" spc="-15" dirty="0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</a:p>
        </p:txBody>
      </p:sp>
      <p:sp>
        <p:nvSpPr>
          <p:cNvPr id="391" name="TextBox 391"/>
          <p:cNvSpPr txBox="1"/>
          <p:nvPr/>
        </p:nvSpPr>
        <p:spPr>
          <a:xfrm>
            <a:off x="8750300" y="7575600"/>
            <a:ext cx="2958579" cy="7340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2400" b="1" dirty="0">
                <a:solidFill>
                  <a:srgbClr val="000000"/>
                </a:solidFill>
                <a:latin typeface="Arial"/>
                <a:ea typeface="Arial"/>
              </a:rPr>
              <a:t>Note:</a:t>
            </a:r>
            <a:r>
              <a:rPr lang="en-US" altLang="zh-CN" sz="2400" spc="-139" b="1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Arial"/>
                <a:ea typeface="Arial"/>
              </a:rPr>
              <a:t>also</a:t>
            </a:r>
            <a:r>
              <a:rPr lang="en-US" altLang="zh-CN" sz="2400" spc="-144" b="1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Arial"/>
                <a:ea typeface="Arial"/>
              </a:rPr>
              <a:t>subdivide</a:t>
            </a:r>
          </a:p>
          <a:p>
            <a:pPr marL="0" indent="101600">
              <a:lnSpc>
                <a:spcPct val="100000"/>
              </a:lnSpc>
            </a:pPr>
            <a:r>
              <a:rPr lang="en-US" altLang="zh-CN" sz="2400" b="1" dirty="0">
                <a:solidFill>
                  <a:srgbClr val="000000"/>
                </a:solidFill>
                <a:latin typeface="Arial"/>
                <a:ea typeface="Arial"/>
              </a:rPr>
              <a:t>nodes</a:t>
            </a:r>
            <a:r>
              <a:rPr lang="en-US" altLang="zh-CN" sz="2400" b="1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Arial"/>
                <a:ea typeface="Arial"/>
              </a:rPr>
              <a:t>1</a:t>
            </a:r>
            <a:r>
              <a:rPr lang="en-US" altLang="zh-CN" sz="2400" b="1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Arial"/>
                <a:ea typeface="Arial"/>
              </a:rPr>
              <a:t>and</a:t>
            </a:r>
            <a:r>
              <a:rPr lang="en-US" altLang="zh-CN" sz="2400" b="1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Arial"/>
                <a:ea typeface="Arial"/>
              </a:rPr>
              <a:t>2,</a:t>
            </a:r>
            <a:r>
              <a:rPr lang="en-US" altLang="zh-CN" sz="2400" spc="75" b="1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b="1" dirty="0">
                <a:solidFill>
                  <a:srgbClr val="000000"/>
                </a:solidFill>
                <a:latin typeface="Arial"/>
                <a:ea typeface="Arial"/>
              </a:rPr>
              <a:t>etc.</a:t>
            </a:r>
          </a:p>
        </p:txBody>
      </p:sp>
      <p:sp>
        <p:nvSpPr>
          <p:cNvPr id="392" name="TextBox 392"/>
          <p:cNvSpPr txBox="1"/>
          <p:nvPr/>
        </p:nvSpPr>
        <p:spPr>
          <a:xfrm>
            <a:off x="241300" y="9315805"/>
            <a:ext cx="12670690" cy="254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4166"/>
              </a:lnSpc>
              <a:tabLst>
                <a:tab pos="6134100" algn="l"/>
                <a:tab pos="9830165" algn="l"/>
              </a:tabLst>
            </a:pPr>
            <a:r>
              <a:rPr lang="en-US" altLang="zh-CN" sz="1600" spc="-20" dirty="0">
                <a:solidFill>
                  <a:srgbClr val="000000"/>
                </a:solidFill>
                <a:latin typeface="Arial"/>
                <a:ea typeface="Arial"/>
              </a:rPr>
              <a:t>GAMES101	</a:t>
            </a:r>
            <a:r>
              <a:rPr lang="en-US" altLang="zh-CN" sz="1600" spc="-5" dirty="0">
                <a:solidFill>
                  <a:srgbClr val="000000"/>
                </a:solidFill>
                <a:latin typeface="Arial"/>
                <a:ea typeface="Arial"/>
              </a:rPr>
              <a:t>19	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Arial"/>
              </a:rPr>
              <a:t>Lingqi</a:t>
            </a:r>
            <a:r>
              <a:rPr lang="en-US" altLang="zh-CN" sz="1600" spc="-4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Arial"/>
              </a:rPr>
              <a:t>Yan,</a:t>
            </a:r>
            <a:r>
              <a:rPr lang="en-US" altLang="zh-CN" sz="1600" spc="-5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Arial"/>
              </a:rPr>
              <a:t>UC</a:t>
            </a:r>
            <a:r>
              <a:rPr lang="en-US" altLang="zh-CN" sz="1600" spc="-5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Arial"/>
              </a:rPr>
              <a:t>Santa</a:t>
            </a:r>
            <a:r>
              <a:rPr lang="en-US" altLang="zh-CN" sz="1600" spc="-5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Arial"/>
              </a:rPr>
              <a:t>Barbara</a:t>
            </a:r>
          </a:p>
        </p:txBody>
      </p:sp>
      <p:graphicFrame>
        <p:nvGraphicFramePr>
          <p:cNvPr id="2" name="object 2"/>
          <p:cNvGraphicFramePr>
            <a:graphicFrameLocks noGrp="1"/>
          </p:cNvGraphicFramePr>
          <p:nvPr/>
        </p:nvGraphicFramePr>
        <p:xfrm>
          <a:off x="876300" y="2082800"/>
          <a:ext cx="6626030" cy="611518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300314"/>
                <a:gridCol w="1643807"/>
                <a:gridCol w="1681907"/>
              </a:tblGrid>
              <a:tr h="3044891">
                <a:tc rowSpan="3"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endParaRPr lang="en-US" dirty="0" smtClean="0"/>
                    </a:p>
                    <a:p>
                      <a:pPr>
                        <a:lnSpc>
                          <a:spcPts val="1000"/>
                        </a:lnSpc>
                      </a:pPr>
                      <a:endParaRPr lang="en-US" dirty="0" smtClean="0"/>
                    </a:p>
                    <a:p>
                      <a:pPr>
                        <a:lnSpc>
                          <a:spcPts val="1000"/>
                        </a:lnSpc>
                      </a:pPr>
                      <a:endParaRPr lang="en-US" dirty="0" smtClean="0"/>
                    </a:p>
                    <a:p>
                      <a:pPr>
                        <a:lnSpc>
                          <a:spcPts val="1000"/>
                        </a:lnSpc>
                      </a:pPr>
                      <a:endParaRPr lang="en-US" dirty="0" smtClean="0"/>
                    </a:p>
                    <a:p>
                      <a:pPr>
                        <a:lnSpc>
                          <a:spcPts val="1000"/>
                        </a:lnSpc>
                      </a:pPr>
                      <a:endParaRPr lang="en-US" dirty="0" smtClean="0"/>
                    </a:p>
                    <a:p>
                      <a:pPr>
                        <a:lnSpc>
                          <a:spcPts val="1000"/>
                        </a:lnSpc>
                      </a:pPr>
                      <a:endParaRPr lang="en-US" dirty="0" smtClean="0"/>
                    </a:p>
                    <a:p>
                      <a:pPr>
                        <a:lnSpc>
                          <a:spcPts val="1000"/>
                        </a:lnSpc>
                      </a:pPr>
                      <a:endParaRPr lang="en-US" dirty="0" smtClean="0"/>
                    </a:p>
                    <a:p>
                      <a:pPr>
                        <a:lnSpc>
                          <a:spcPts val="1000"/>
                        </a:lnSpc>
                      </a:pPr>
                      <a:endParaRPr lang="en-US" dirty="0" smtClean="0"/>
                    </a:p>
                    <a:p>
                      <a:pPr>
                        <a:lnSpc>
                          <a:spcPts val="1000"/>
                        </a:lnSpc>
                      </a:pPr>
                      <a:endParaRPr lang="en-US" dirty="0" smtClean="0"/>
                    </a:p>
                    <a:p>
                      <a:pPr>
                        <a:lnSpc>
                          <a:spcPts val="1000"/>
                        </a:lnSpc>
                      </a:pPr>
                      <a:endParaRPr lang="en-US" dirty="0" smtClean="0"/>
                    </a:p>
                    <a:p>
                      <a:pPr>
                        <a:lnSpc>
                          <a:spcPts val="1000"/>
                        </a:lnSpc>
                      </a:pPr>
                      <a:endParaRPr lang="en-US" dirty="0" smtClean="0"/>
                    </a:p>
                    <a:p>
                      <a:pPr>
                        <a:lnSpc>
                          <a:spcPts val="1000"/>
                        </a:lnSpc>
                      </a:pPr>
                      <a:endParaRPr lang="en-US" dirty="0" smtClean="0"/>
                    </a:p>
                    <a:p>
                      <a:pPr>
                        <a:lnSpc>
                          <a:spcPts val="1000"/>
                        </a:lnSpc>
                      </a:pPr>
                      <a:endParaRPr lang="en-US" dirty="0" smtClean="0"/>
                    </a:p>
                    <a:p>
                      <a:pPr>
                        <a:lnSpc>
                          <a:spcPts val="1000"/>
                        </a:lnSpc>
                      </a:pPr>
                      <a:endParaRPr lang="en-US" dirty="0" smtClean="0"/>
                    </a:p>
                    <a:p>
                      <a:pPr>
                        <a:lnSpc>
                          <a:spcPts val="1000"/>
                        </a:lnSpc>
                      </a:pPr>
                      <a:endParaRPr lang="en-US" dirty="0" smtClean="0"/>
                    </a:p>
                    <a:p>
                      <a:pPr>
                        <a:lnSpc>
                          <a:spcPts val="1000"/>
                        </a:lnSpc>
                      </a:pPr>
                      <a:endParaRPr lang="en-US" dirty="0" smtClean="0"/>
                    </a:p>
                    <a:p>
                      <a:pPr>
                        <a:lnSpc>
                          <a:spcPts val="1000"/>
                        </a:lnSpc>
                      </a:pPr>
                      <a:endParaRPr lang="en-US" dirty="0" smtClean="0"/>
                    </a:p>
                    <a:p>
                      <a:pPr>
                        <a:lnSpc>
                          <a:spcPts val="1000"/>
                        </a:lnSpc>
                      </a:pPr>
                      <a:endParaRPr lang="en-US" dirty="0" smtClean="0"/>
                    </a:p>
                    <a:p>
                      <a:pPr>
                        <a:lnSpc>
                          <a:spcPts val="1000"/>
                        </a:lnSpc>
                      </a:pPr>
                      <a:endParaRPr lang="en-US" dirty="0" smtClean="0"/>
                    </a:p>
                    <a:p>
                      <a:pPr>
                        <a:lnSpc>
                          <a:spcPts val="1000"/>
                        </a:lnSpc>
                      </a:pPr>
                      <a:endParaRPr lang="en-US" dirty="0" smtClean="0"/>
                    </a:p>
                    <a:p>
                      <a:pPr>
                        <a:lnSpc>
                          <a:spcPts val="1500"/>
                        </a:lnSpc>
                      </a:pPr>
                      <a:endParaRPr lang="en-US" dirty="0" smtClean="0"/>
                    </a:p>
                    <a:p>
                      <a:pPr marL="0" indent="1498600">
                        <a:lnSpc>
                          <a:spcPct val="113750"/>
                        </a:lnSpc>
                      </a:pPr>
                      <a:r>
                        <a:rPr lang="en-US" altLang="zh-CN" sz="3400" spc="1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1</a:t>
                      </a:r>
                    </a:p>
                    <a:p>
                      <a:pPr>
                        <a:lnSpc>
                          <a:spcPts val="1000"/>
                        </a:lnSpc>
                      </a:pPr>
                      <a:endParaRPr lang="en-US" dirty="0" smtClean="0"/>
                    </a:p>
                    <a:p>
                      <a:pPr>
                        <a:lnSpc>
                          <a:spcPts val="1000"/>
                        </a:lnSpc>
                      </a:pPr>
                      <a:endParaRPr lang="en-US" dirty="0" smtClean="0"/>
                    </a:p>
                    <a:p>
                      <a:pPr>
                        <a:lnSpc>
                          <a:spcPts val="1000"/>
                        </a:lnSpc>
                      </a:pPr>
                      <a:endParaRPr lang="en-US" dirty="0" smtClean="0"/>
                    </a:p>
                    <a:p>
                      <a:pPr>
                        <a:lnSpc>
                          <a:spcPts val="1000"/>
                        </a:lnSpc>
                      </a:pPr>
                      <a:endParaRPr lang="en-US" dirty="0" smtClean="0"/>
                    </a:p>
                    <a:p>
                      <a:pPr>
                        <a:lnSpc>
                          <a:spcPts val="1000"/>
                        </a:lnSpc>
                      </a:pPr>
                      <a:endParaRPr lang="en-US" dirty="0" smtClean="0"/>
                    </a:p>
                    <a:p>
                      <a:pPr>
                        <a:lnSpc>
                          <a:spcPts val="1000"/>
                        </a:lnSpc>
                      </a:pPr>
                      <a:endParaRPr lang="en-US" dirty="0" smtClean="0"/>
                    </a:p>
                    <a:p>
                      <a:pPr>
                        <a:lnSpc>
                          <a:spcPts val="1255"/>
                        </a:lnSpc>
                      </a:pPr>
                      <a:endParaRPr lang="en-US" dirty="0" smtClean="0"/>
                    </a:p>
                    <a:p>
                      <a:pPr marL="0" indent="2552700">
                        <a:lnSpc>
                          <a:spcPct val="113750"/>
                        </a:lnSpc>
                      </a:pPr>
                      <a:r>
                        <a:rPr lang="en-US" altLang="zh-CN" sz="3400" spc="-85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D</a:t>
                      </a:r>
                    </a:p>
                  </a:txBody>
                  <a:tcPr marL="0" marR="0" marT="0" marB="0">
                    <a:lnL w="25400">
                      <a:solidFill>
                        <a:srgbClr val="000000"/>
                      </a:solidFill>
                      <a:prstDash val="solid"/>
                    </a:lnL>
                    <a:lnR w="254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  <a:solidFill>
                      <a:srgbClr val="50A6F8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endParaRPr lang="en-US" dirty="0" smtClean="0"/>
                    </a:p>
                    <a:p>
                      <a:pPr>
                        <a:lnSpc>
                          <a:spcPts val="1000"/>
                        </a:lnSpc>
                      </a:pPr>
                      <a:endParaRPr lang="en-US" dirty="0" smtClean="0"/>
                    </a:p>
                    <a:p>
                      <a:pPr>
                        <a:lnSpc>
                          <a:spcPts val="1000"/>
                        </a:lnSpc>
                      </a:pPr>
                      <a:endParaRPr lang="en-US" dirty="0" smtClean="0"/>
                    </a:p>
                    <a:p>
                      <a:pPr>
                        <a:lnSpc>
                          <a:spcPts val="1000"/>
                        </a:lnSpc>
                      </a:pPr>
                      <a:endParaRPr lang="en-US" dirty="0" smtClean="0"/>
                    </a:p>
                    <a:p>
                      <a:pPr>
                        <a:lnSpc>
                          <a:spcPts val="1000"/>
                        </a:lnSpc>
                      </a:pPr>
                      <a:endParaRPr lang="en-US" dirty="0" smtClean="0"/>
                    </a:p>
                    <a:p>
                      <a:pPr>
                        <a:lnSpc>
                          <a:spcPts val="1000"/>
                        </a:lnSpc>
                      </a:pPr>
                      <a:endParaRPr lang="en-US" dirty="0" smtClean="0"/>
                    </a:p>
                    <a:p>
                      <a:pPr>
                        <a:lnSpc>
                          <a:spcPts val="1000"/>
                        </a:lnSpc>
                      </a:pPr>
                      <a:endParaRPr lang="en-US" dirty="0" smtClean="0"/>
                    </a:p>
                    <a:p>
                      <a:pPr>
                        <a:lnSpc>
                          <a:spcPts val="1000"/>
                        </a:lnSpc>
                      </a:pPr>
                      <a:endParaRPr lang="en-US" dirty="0" smtClean="0"/>
                    </a:p>
                    <a:p>
                      <a:pPr>
                        <a:lnSpc>
                          <a:spcPts val="1500"/>
                        </a:lnSpc>
                      </a:pPr>
                      <a:endParaRPr lang="en-US" dirty="0" smtClean="0"/>
                    </a:p>
                    <a:p>
                      <a:pPr marL="0" indent="1093885">
                        <a:lnSpc>
                          <a:spcPct val="113750"/>
                        </a:lnSpc>
                      </a:pPr>
                      <a:r>
                        <a:rPr lang="en-US" altLang="zh-CN" sz="3400" spc="1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2</a:t>
                      </a:r>
                    </a:p>
                    <a:p>
                      <a:pPr>
                        <a:lnSpc>
                          <a:spcPts val="1000"/>
                        </a:lnSpc>
                      </a:pPr>
                      <a:endParaRPr lang="en-US" dirty="0" smtClean="0"/>
                    </a:p>
                    <a:p>
                      <a:pPr>
                        <a:lnSpc>
                          <a:spcPts val="1000"/>
                        </a:lnSpc>
                      </a:pPr>
                      <a:endParaRPr lang="en-US" dirty="0" smtClean="0"/>
                    </a:p>
                    <a:p>
                      <a:pPr>
                        <a:lnSpc>
                          <a:spcPts val="1000"/>
                        </a:lnSpc>
                      </a:pPr>
                      <a:endParaRPr lang="en-US" dirty="0" smtClean="0"/>
                    </a:p>
                    <a:p>
                      <a:pPr>
                        <a:lnSpc>
                          <a:spcPts val="1000"/>
                        </a:lnSpc>
                      </a:pPr>
                      <a:endParaRPr lang="en-US" dirty="0" smtClean="0"/>
                    </a:p>
                    <a:p>
                      <a:pPr>
                        <a:lnSpc>
                          <a:spcPts val="1355"/>
                        </a:lnSpc>
                      </a:pPr>
                      <a:endParaRPr lang="en-US" dirty="0" smtClean="0"/>
                    </a:p>
                    <a:p>
                      <a:pPr marL="0" indent="1081185">
                        <a:lnSpc>
                          <a:spcPct val="104583"/>
                        </a:lnSpc>
                      </a:pPr>
                      <a:r>
                        <a:rPr lang="en-US" altLang="zh-CN" sz="3400" spc="-15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C</a:t>
                      </a:r>
                    </a:p>
                  </a:txBody>
                  <a:tcPr marL="0" marR="0" marT="0" marB="0">
                    <a:lnL w="25400">
                      <a:solidFill>
                        <a:srgbClr val="000000"/>
                      </a:solidFill>
                      <a:prstDash val="solid"/>
                    </a:lnL>
                    <a:lnR w="254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  <a:solidFill>
                      <a:srgbClr val="6EBE3F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T="0" marB="0">
                    <a:lnL w="25400">
                      <a:solidFill>
                        <a:srgbClr val="000000"/>
                      </a:solidFill>
                      <a:prstDash val="solid"/>
                    </a:lnL>
                    <a:lnR w="254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  <a:solidFill>
                      <a:srgbClr val="6EBE3F"/>
                    </a:solidFill>
                  </a:tcPr>
                </a:tc>
              </a:tr>
              <a:tr h="1516096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T="0" marB="0">
                    <a:lnL w="25400">
                      <a:solidFill>
                        <a:srgbClr val="000000"/>
                      </a:solidFill>
                      <a:prstDash val="solid"/>
                    </a:lnL>
                    <a:lnR w="254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  <a:solidFill>
                      <a:srgbClr val="50A6F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endParaRPr lang="en-US" dirty="0" smtClean="0"/>
                    </a:p>
                    <a:p>
                      <a:pPr>
                        <a:lnSpc>
                          <a:spcPts val="1000"/>
                        </a:lnSpc>
                      </a:pPr>
                      <a:endParaRPr lang="en-US" dirty="0" smtClean="0"/>
                    </a:p>
                    <a:p>
                      <a:pPr>
                        <a:lnSpc>
                          <a:spcPts val="1920"/>
                        </a:lnSpc>
                      </a:pPr>
                      <a:endParaRPr lang="en-US" dirty="0" smtClean="0"/>
                    </a:p>
                    <a:p>
                      <a:pPr marL="0" indent="369985">
                        <a:lnSpc>
                          <a:spcPct val="113750"/>
                        </a:lnSpc>
                      </a:pPr>
                      <a:r>
                        <a:rPr lang="en-US" altLang="zh-CN" sz="3400" spc="1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4</a:t>
                      </a:r>
                    </a:p>
                  </a:txBody>
                  <a:tcPr marL="0" marR="0" marT="0" marB="0">
                    <a:lnL w="25400">
                      <a:solidFill>
                        <a:srgbClr val="000000"/>
                      </a:solidFill>
                      <a:prstDash val="solid"/>
                    </a:lnL>
                    <a:lnR w="254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  <a:solidFill>
                      <a:srgbClr val="B169E0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indent="1266177">
                        <a:lnSpc>
                          <a:spcPct val="113750"/>
                        </a:lnSpc>
                      </a:pPr>
                      <a:r>
                        <a:rPr lang="en-US" altLang="zh-CN" sz="3400" spc="-275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B</a:t>
                      </a:r>
                    </a:p>
                    <a:p>
                      <a:pPr>
                        <a:lnSpc>
                          <a:spcPts val="1000"/>
                        </a:lnSpc>
                      </a:pPr>
                      <a:endParaRPr lang="en-US" dirty="0" smtClean="0"/>
                    </a:p>
                    <a:p>
                      <a:pPr>
                        <a:lnSpc>
                          <a:spcPts val="1000"/>
                        </a:lnSpc>
                      </a:pPr>
                      <a:endParaRPr lang="en-US" dirty="0" smtClean="0"/>
                    </a:p>
                    <a:p>
                      <a:pPr>
                        <a:lnSpc>
                          <a:spcPts val="1000"/>
                        </a:lnSpc>
                      </a:pPr>
                      <a:endParaRPr lang="en-US" dirty="0" smtClean="0"/>
                    </a:p>
                    <a:p>
                      <a:pPr>
                        <a:lnSpc>
                          <a:spcPts val="1000"/>
                        </a:lnSpc>
                      </a:pPr>
                      <a:endParaRPr lang="en-US" dirty="0" smtClean="0"/>
                    </a:p>
                    <a:p>
                      <a:pPr>
                        <a:lnSpc>
                          <a:spcPts val="1000"/>
                        </a:lnSpc>
                      </a:pPr>
                      <a:endParaRPr lang="en-US" dirty="0" smtClean="0"/>
                    </a:p>
                    <a:p>
                      <a:pPr>
                        <a:lnSpc>
                          <a:spcPts val="1000"/>
                        </a:lnSpc>
                      </a:pPr>
                      <a:endParaRPr lang="en-US" dirty="0" smtClean="0"/>
                    </a:p>
                    <a:p>
                      <a:pPr>
                        <a:lnSpc>
                          <a:spcPts val="1255"/>
                        </a:lnSpc>
                      </a:pPr>
                      <a:endParaRPr lang="en-US" dirty="0" smtClean="0"/>
                    </a:p>
                    <a:p>
                      <a:pPr marL="0" indent="199377">
                        <a:lnSpc>
                          <a:spcPct val="113750"/>
                        </a:lnSpc>
                      </a:pPr>
                      <a:r>
                        <a:rPr lang="en-US" altLang="zh-CN" sz="3400" spc="1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3</a:t>
                      </a:r>
                    </a:p>
                  </a:txBody>
                  <a:tcPr marL="0" marR="0" marT="0" marB="0">
                    <a:lnL w="25400">
                      <a:solidFill>
                        <a:srgbClr val="000000"/>
                      </a:solidFill>
                      <a:prstDash val="solid"/>
                    </a:lnL>
                    <a:lnR w="254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  <a:solidFill>
                      <a:srgbClr val="F28E17"/>
                    </a:solidFill>
                  </a:tcPr>
                </a:tc>
              </a:tr>
              <a:tr h="1554195"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T="0" marB="0">
                    <a:lnL w="25400">
                      <a:solidFill>
                        <a:srgbClr val="000000"/>
                      </a:solidFill>
                      <a:prstDash val="solid"/>
                    </a:lnL>
                    <a:lnR w="254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  <a:solidFill>
                      <a:srgbClr val="50A6F8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endParaRPr lang="en-US" dirty="0" smtClean="0"/>
                    </a:p>
                    <a:p>
                      <a:pPr>
                        <a:lnSpc>
                          <a:spcPts val="1000"/>
                        </a:lnSpc>
                      </a:pPr>
                      <a:endParaRPr lang="en-US" dirty="0" smtClean="0"/>
                    </a:p>
                    <a:p>
                      <a:pPr>
                        <a:lnSpc>
                          <a:spcPts val="1785"/>
                        </a:lnSpc>
                      </a:pPr>
                      <a:endParaRPr lang="en-US" dirty="0" smtClean="0"/>
                    </a:p>
                    <a:p>
                      <a:pPr marL="0" indent="369985">
                        <a:lnSpc>
                          <a:spcPct val="113750"/>
                        </a:lnSpc>
                      </a:pPr>
                      <a:r>
                        <a:rPr lang="en-US" altLang="zh-CN" sz="3400" spc="100" dirty="0">
                          <a:solidFill>
                            <a:srgbClr val="000000"/>
                          </a:solidFill>
                          <a:latin typeface="Times New Roman"/>
                          <a:ea typeface="Times New Roman"/>
                        </a:rPr>
                        <a:t>5</a:t>
                      </a:r>
                    </a:p>
                  </a:txBody>
                  <a:tcPr marL="0" marR="0" marT="0" marB="0">
                    <a:lnL w="25400">
                      <a:solidFill>
                        <a:srgbClr val="000000"/>
                      </a:solidFill>
                      <a:prstDash val="solid"/>
                    </a:lnL>
                    <a:lnR w="254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  <a:solidFill>
                      <a:srgbClr val="EA5B55"/>
                    </a:solidFill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T="0" marB="0">
                    <a:lnL w="25400">
                      <a:solidFill>
                        <a:srgbClr val="000000"/>
                      </a:solidFill>
                      <a:prstDash val="solid"/>
                    </a:lnL>
                    <a:lnR w="25400">
                      <a:solidFill>
                        <a:srgbClr val="000000"/>
                      </a:solidFill>
                      <a:prstDash val="solid"/>
                    </a:lnR>
                    <a:lnT w="25400">
                      <a:solidFill>
                        <a:srgbClr val="000000"/>
                      </a:solidFill>
                      <a:prstDash val="solid"/>
                    </a:lnT>
                    <a:lnB w="25400">
                      <a:solidFill>
                        <a:srgbClr val="000000"/>
                      </a:solidFill>
                      <a:prstDash val="solid"/>
                    </a:lnB>
                    <a:solidFill>
                      <a:srgbClr val="F28E17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73100" y="444500"/>
            <a:ext cx="10145098" cy="843800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13750"/>
              </a:lnSpc>
            </a:pPr>
            <a:r>
              <a:rPr lang="en-US" altLang="zh-CN" sz="4800" spc="284" dirty="0">
                <a:solidFill>
                  <a:srgbClr val="000000"/>
                </a:solidFill>
                <a:latin typeface="Times New Roman"/>
                <a:ea typeface="Times New Roman"/>
              </a:rPr>
              <a:t>Anno</a:t>
            </a:r>
            <a:r>
              <a:rPr lang="en-US" altLang="zh-CN" sz="4800" spc="279" dirty="0">
                <a:solidFill>
                  <a:srgbClr val="000000"/>
                </a:solidFill>
                <a:latin typeface="Times New Roman"/>
                <a:ea typeface="Times New Roman"/>
              </a:rPr>
              <a:t>uncements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945"/>
              </a:lnSpc>
            </a:pPr>
            <a:endParaRPr lang="en-US" dirty="0" smtClean="0"/>
          </a:p>
          <a:p>
            <a:pPr marL="0">
              <a:lnSpc>
                <a:spcPct val="113750"/>
              </a:lnSpc>
            </a:pPr>
            <a:r>
              <a:rPr lang="en-US" altLang="zh-CN" sz="3400" spc="114" dirty="0">
                <a:solidFill>
                  <a:srgbClr val="000000"/>
                </a:solidFill>
                <a:latin typeface="Times New Roman"/>
                <a:ea typeface="Times New Roman"/>
              </a:rPr>
              <a:t>•</a:t>
            </a:r>
            <a:r>
              <a:rPr lang="en-US" altLang="zh-CN" sz="3400" spc="8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54" dirty="0">
                <a:solidFill>
                  <a:srgbClr val="000000"/>
                </a:solidFill>
                <a:latin typeface="Times New Roman"/>
                <a:ea typeface="Times New Roman"/>
              </a:rPr>
              <a:t>Grading</a:t>
            </a:r>
            <a:r>
              <a:rPr lang="en-US" altLang="zh-CN" sz="3400" spc="8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50" dirty="0">
                <a:solidFill>
                  <a:srgbClr val="000000"/>
                </a:solidFill>
                <a:latin typeface="Times New Roman"/>
                <a:ea typeface="Times New Roman"/>
              </a:rPr>
              <a:t>of</a:t>
            </a:r>
            <a:r>
              <a:rPr lang="en-US" altLang="zh-CN" sz="3400" spc="8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45" dirty="0">
                <a:solidFill>
                  <a:srgbClr val="000000"/>
                </a:solidFill>
                <a:latin typeface="Times New Roman"/>
                <a:ea typeface="Times New Roman"/>
              </a:rPr>
              <a:t>resubmissions</a:t>
            </a:r>
            <a:r>
              <a:rPr lang="en-US" altLang="zh-CN" sz="3400" spc="8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365" dirty="0">
                <a:solidFill>
                  <a:srgbClr val="000000"/>
                </a:solidFill>
                <a:latin typeface="Times New Roman"/>
                <a:ea typeface="Times New Roman"/>
              </a:rPr>
              <a:t>—</a:t>
            </a:r>
            <a:r>
              <a:rPr lang="en-US" altLang="zh-CN" sz="3400" spc="8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50" dirty="0">
                <a:solidFill>
                  <a:srgbClr val="000000"/>
                </a:solidFill>
                <a:latin typeface="Times New Roman"/>
                <a:ea typeface="Times New Roman"/>
              </a:rPr>
              <a:t>we’re</a:t>
            </a:r>
            <a:r>
              <a:rPr lang="en-US" altLang="zh-CN" sz="3400" spc="8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60" dirty="0">
                <a:solidFill>
                  <a:srgbClr val="000000"/>
                </a:solidFill>
                <a:latin typeface="Times New Roman"/>
                <a:ea typeface="Times New Roman"/>
              </a:rPr>
              <a:t>working</a:t>
            </a:r>
            <a:r>
              <a:rPr lang="en-US" altLang="zh-CN" sz="3400" spc="8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75" dirty="0">
                <a:solidFill>
                  <a:srgbClr val="000000"/>
                </a:solidFill>
                <a:latin typeface="Times New Roman"/>
                <a:ea typeface="Times New Roman"/>
              </a:rPr>
              <a:t>on</a:t>
            </a:r>
            <a:r>
              <a:rPr lang="en-US" altLang="zh-CN" sz="3400" spc="8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25" dirty="0">
                <a:solidFill>
                  <a:srgbClr val="000000"/>
                </a:solidFill>
                <a:latin typeface="Times New Roman"/>
                <a:ea typeface="Times New Roman"/>
              </a:rPr>
              <a:t>that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55"/>
              </a:lnSpc>
            </a:pPr>
            <a:endParaRPr lang="en-US" dirty="0" smtClean="0"/>
          </a:p>
          <a:p>
            <a:pPr marL="0">
              <a:lnSpc>
                <a:spcPct val="113750"/>
              </a:lnSpc>
            </a:pPr>
            <a:r>
              <a:rPr lang="en-US" altLang="zh-CN" sz="3400" spc="75" dirty="0">
                <a:solidFill>
                  <a:srgbClr val="000000"/>
                </a:solidFill>
                <a:latin typeface="Times New Roman"/>
                <a:ea typeface="Times New Roman"/>
              </a:rPr>
              <a:t>•</a:t>
            </a:r>
            <a:r>
              <a:rPr lang="en-US" altLang="zh-CN" sz="3400" spc="5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39" dirty="0">
                <a:solidFill>
                  <a:srgbClr val="000000"/>
                </a:solidFill>
                <a:latin typeface="Times New Roman"/>
                <a:ea typeface="Times New Roman"/>
              </a:rPr>
              <a:t>GTC</a:t>
            </a:r>
            <a:r>
              <a:rPr lang="en-US" altLang="zh-CN" sz="3400" spc="5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00" dirty="0">
                <a:solidFill>
                  <a:srgbClr val="000000"/>
                </a:solidFill>
                <a:latin typeface="Times New Roman"/>
                <a:ea typeface="Times New Roman"/>
              </a:rPr>
              <a:t>news:</a:t>
            </a:r>
            <a:r>
              <a:rPr lang="en-US" altLang="zh-CN" sz="3400" spc="5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35" dirty="0">
                <a:solidFill>
                  <a:srgbClr val="000000"/>
                </a:solidFill>
                <a:latin typeface="Times New Roman"/>
                <a:ea typeface="Times New Roman"/>
              </a:rPr>
              <a:t>DLSS</a:t>
            </a:r>
            <a:r>
              <a:rPr lang="en-US" altLang="zh-CN" sz="3400" spc="5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89" dirty="0">
                <a:solidFill>
                  <a:srgbClr val="000000"/>
                </a:solidFill>
                <a:latin typeface="Times New Roman"/>
                <a:ea typeface="Times New Roman"/>
              </a:rPr>
              <a:t>2.0</a:t>
            </a:r>
          </a:p>
          <a:p>
            <a:pPr>
              <a:lnSpc>
                <a:spcPts val="955"/>
              </a:lnSpc>
            </a:pPr>
            <a:endParaRPr lang="en-US" dirty="0" smtClean="0"/>
          </a:p>
          <a:p>
            <a:pPr marL="0" indent="800100">
              <a:lnSpc>
                <a:spcPct val="113750"/>
              </a:lnSpc>
            </a:pPr>
            <a:r>
              <a:rPr lang="en-US" altLang="zh-CN" sz="2800" spc="110" dirty="0">
                <a:solidFill>
                  <a:srgbClr val="000000"/>
                </a:solidFill>
                <a:latin typeface="Times New Roman"/>
                <a:ea typeface="Times New Roman"/>
              </a:rPr>
              <a:t>-</a:t>
            </a:r>
            <a:r>
              <a:rPr lang="en-US" altLang="zh-CN" sz="2800" spc="89" dirty="0">
                <a:solidFill>
                  <a:srgbClr val="000000"/>
                </a:solidFill>
                <a:latin typeface="Times New Roman"/>
                <a:cs typeface="Times New Roman"/>
              </a:rPr>
              <a:t>  </a:t>
            </a:r>
            <a:r>
              <a:rPr lang="en-US" altLang="zh-CN" sz="2800" spc="145" u="sng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</a:rPr>
              <a:t>https://zhuanlan.zhihu.com/p/116211994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75"/>
              </a:lnSpc>
            </a:pPr>
            <a:endParaRPr lang="en-US" dirty="0" smtClean="0"/>
          </a:p>
          <a:p>
            <a:pPr marL="0">
              <a:lnSpc>
                <a:spcPct val="113750"/>
              </a:lnSpc>
            </a:pPr>
            <a:r>
              <a:rPr lang="en-US" altLang="zh-CN" sz="3400" spc="40" dirty="0">
                <a:solidFill>
                  <a:srgbClr val="000000"/>
                </a:solidFill>
                <a:latin typeface="Times New Roman"/>
                <a:ea typeface="Times New Roman"/>
              </a:rPr>
              <a:t>•</a:t>
            </a:r>
            <a:r>
              <a:rPr lang="en-US" altLang="zh-CN" sz="34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80" dirty="0">
                <a:solidFill>
                  <a:srgbClr val="000000"/>
                </a:solidFill>
                <a:latin typeface="Times New Roman"/>
                <a:ea typeface="Times New Roman"/>
              </a:rPr>
              <a:t>GTC</a:t>
            </a:r>
            <a:r>
              <a:rPr lang="en-US" altLang="zh-CN" sz="3400" spc="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60" dirty="0">
                <a:solidFill>
                  <a:srgbClr val="000000"/>
                </a:solidFill>
                <a:latin typeface="Times New Roman"/>
                <a:ea typeface="Times New Roman"/>
              </a:rPr>
              <a:t>news:</a:t>
            </a:r>
            <a:r>
              <a:rPr lang="en-US" altLang="zh-CN" sz="3400" spc="3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75" dirty="0">
                <a:solidFill>
                  <a:srgbClr val="000000"/>
                </a:solidFill>
                <a:latin typeface="Times New Roman"/>
                <a:ea typeface="Times New Roman"/>
              </a:rPr>
              <a:t>RTXGI</a:t>
            </a:r>
          </a:p>
          <a:p>
            <a:pPr>
              <a:lnSpc>
                <a:spcPts val="1055"/>
              </a:lnSpc>
            </a:pPr>
            <a:endParaRPr lang="en-US" dirty="0" smtClean="0"/>
          </a:p>
          <a:p>
            <a:pPr marL="0" indent="800100">
              <a:lnSpc>
                <a:spcPct val="113750"/>
              </a:lnSpc>
            </a:pPr>
            <a:r>
              <a:rPr lang="en-US" altLang="zh-CN" sz="2800" spc="104" dirty="0">
                <a:solidFill>
                  <a:srgbClr val="000000"/>
                </a:solidFill>
                <a:latin typeface="Times New Roman"/>
                <a:ea typeface="Times New Roman"/>
              </a:rPr>
              <a:t>-</a:t>
            </a:r>
            <a:r>
              <a:rPr lang="en-US" altLang="zh-CN" sz="2800" spc="104" dirty="0">
                <a:solidFill>
                  <a:srgbClr val="000000"/>
                </a:solidFill>
                <a:latin typeface="Times New Roman"/>
                <a:cs typeface="Times New Roman"/>
              </a:rPr>
              <a:t>  </a:t>
            </a:r>
            <a:r>
              <a:rPr lang="en-US" altLang="zh-CN" sz="2800" spc="129" u="sng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/>
                <a:ea typeface="Times New Roman"/>
              </a:rPr>
              <a:t>https://developer.nvidia.com/rtxgi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75"/>
              </a:lnSpc>
            </a:pPr>
            <a:endParaRPr lang="en-US" dirty="0" smtClean="0"/>
          </a:p>
          <a:p>
            <a:pPr marL="0">
              <a:lnSpc>
                <a:spcPct val="113750"/>
              </a:lnSpc>
            </a:pPr>
            <a:r>
              <a:rPr lang="en-US" altLang="zh-CN" sz="3400" spc="145" dirty="0">
                <a:solidFill>
                  <a:srgbClr val="000000"/>
                </a:solidFill>
                <a:latin typeface="Times New Roman"/>
                <a:ea typeface="Times New Roman"/>
              </a:rPr>
              <a:t>•</a:t>
            </a:r>
            <a:r>
              <a:rPr lang="en-US" altLang="zh-CN" sz="3400" spc="11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75" dirty="0">
                <a:solidFill>
                  <a:srgbClr val="000000"/>
                </a:solidFill>
                <a:latin typeface="Times New Roman"/>
                <a:ea typeface="Times New Roman"/>
              </a:rPr>
              <a:t>Personal</a:t>
            </a:r>
            <a:r>
              <a:rPr lang="en-US" altLang="zh-CN" sz="3400" spc="11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64" dirty="0">
                <a:solidFill>
                  <a:srgbClr val="000000"/>
                </a:solidFill>
                <a:latin typeface="Times New Roman"/>
                <a:ea typeface="Times New Roman"/>
              </a:rPr>
              <a:t>feeling</a:t>
            </a:r>
          </a:p>
          <a:p>
            <a:pPr>
              <a:lnSpc>
                <a:spcPts val="955"/>
              </a:lnSpc>
            </a:pPr>
            <a:endParaRPr lang="en-US" dirty="0" smtClean="0"/>
          </a:p>
          <a:p>
            <a:pPr hangingPunct="0" marL="800100">
              <a:lnSpc>
                <a:spcPct val="148749"/>
              </a:lnSpc>
            </a:pPr>
            <a:r>
              <a:rPr lang="en-US" altLang="zh-CN" sz="2800" spc="94" dirty="0">
                <a:solidFill>
                  <a:srgbClr val="000000"/>
                </a:solidFill>
                <a:latin typeface="Times New Roman"/>
                <a:ea typeface="Times New Roman"/>
              </a:rPr>
              <a:t>-</a:t>
            </a:r>
            <a:r>
              <a:rPr lang="en-US" altLang="zh-CN" sz="2800" spc="75" dirty="0">
                <a:solidFill>
                  <a:srgbClr val="000000"/>
                </a:solidFill>
                <a:latin typeface="Times New Roman"/>
                <a:cs typeface="Times New Roman"/>
              </a:rPr>
              <a:t>  </a:t>
            </a:r>
            <a:r>
              <a:rPr lang="en-US" altLang="zh-CN" sz="2800" spc="120" dirty="0">
                <a:solidFill>
                  <a:srgbClr val="000000"/>
                </a:solidFill>
                <a:latin typeface="Times New Roman"/>
                <a:ea typeface="Times New Roman"/>
              </a:rPr>
              <a:t>Offline</a:t>
            </a:r>
            <a:r>
              <a:rPr lang="en-US" altLang="zh-CN" sz="2800" spc="7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800" spc="125" dirty="0">
                <a:solidFill>
                  <a:srgbClr val="000000"/>
                </a:solidFill>
                <a:latin typeface="Times New Roman"/>
                <a:ea typeface="Times New Roman"/>
              </a:rPr>
              <a:t>rendering</a:t>
            </a:r>
            <a:r>
              <a:rPr lang="en-US" altLang="zh-CN" sz="2800" spc="7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800" spc="125" dirty="0">
                <a:solidFill>
                  <a:srgbClr val="000000"/>
                </a:solidFill>
                <a:latin typeface="Times New Roman"/>
                <a:ea typeface="Times New Roman"/>
              </a:rPr>
              <a:t>techniques</a:t>
            </a:r>
            <a:r>
              <a:rPr lang="en-US" altLang="zh-CN" sz="2800" spc="7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800" spc="125" dirty="0">
                <a:solidFill>
                  <a:srgbClr val="000000"/>
                </a:solidFill>
                <a:latin typeface="Times New Roman"/>
                <a:ea typeface="Times New Roman"/>
              </a:rPr>
              <a:t>will</a:t>
            </a:r>
            <a:r>
              <a:rPr lang="en-US" altLang="zh-CN" sz="2800" spc="7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800" spc="139" dirty="0">
                <a:solidFill>
                  <a:srgbClr val="000000"/>
                </a:solidFill>
                <a:latin typeface="Times New Roman"/>
                <a:ea typeface="Times New Roman"/>
              </a:rPr>
              <a:t>soon</a:t>
            </a:r>
            <a:r>
              <a:rPr lang="en-US" altLang="zh-CN" sz="2800" spc="8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800" spc="150" dirty="0">
                <a:solidFill>
                  <a:srgbClr val="000000"/>
                </a:solidFill>
                <a:latin typeface="Times New Roman"/>
                <a:ea typeface="Times New Roman"/>
              </a:rPr>
              <a:t>become</a:t>
            </a:r>
            <a:r>
              <a:rPr lang="en-US" altLang="zh-CN" sz="2800" spc="7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800" spc="120" dirty="0">
                <a:solidFill>
                  <a:srgbClr val="000000"/>
                </a:solidFill>
                <a:latin typeface="Times New Roman"/>
                <a:ea typeface="Times New Roman"/>
              </a:rPr>
              <a:t>real-time</a:t>
            </a:r>
            <a:r>
              <a:rPr lang="en-US" altLang="zh-CN" sz="28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800" spc="85" dirty="0">
                <a:solidFill>
                  <a:srgbClr val="000000"/>
                </a:solidFill>
                <a:latin typeface="Times New Roman"/>
                <a:ea typeface="Times New Roman"/>
              </a:rPr>
              <a:t>-</a:t>
            </a:r>
            <a:r>
              <a:rPr lang="en-US" altLang="zh-CN" sz="2800" spc="64" dirty="0">
                <a:solidFill>
                  <a:srgbClr val="000000"/>
                </a:solidFill>
                <a:latin typeface="Times New Roman"/>
                <a:cs typeface="Times New Roman"/>
              </a:rPr>
              <a:t>  </a:t>
            </a:r>
            <a:r>
              <a:rPr lang="en-US" altLang="zh-CN" sz="2800" spc="114" dirty="0">
                <a:solidFill>
                  <a:srgbClr val="000000"/>
                </a:solidFill>
                <a:latin typeface="Times New Roman"/>
                <a:ea typeface="Times New Roman"/>
              </a:rPr>
              <a:t>Current</a:t>
            </a:r>
            <a:r>
              <a:rPr lang="en-US" altLang="zh-CN" sz="2800" spc="6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800" spc="104" dirty="0">
                <a:solidFill>
                  <a:srgbClr val="000000"/>
                </a:solidFill>
                <a:latin typeface="Times New Roman"/>
                <a:ea typeface="Times New Roman"/>
              </a:rPr>
              <a:t>real-time</a:t>
            </a:r>
            <a:r>
              <a:rPr lang="en-US" altLang="zh-CN" sz="2800" spc="6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800" spc="114" dirty="0">
                <a:solidFill>
                  <a:srgbClr val="000000"/>
                </a:solidFill>
                <a:latin typeface="Times New Roman"/>
                <a:ea typeface="Times New Roman"/>
              </a:rPr>
              <a:t>rendering</a:t>
            </a:r>
            <a:r>
              <a:rPr lang="en-US" altLang="zh-CN" sz="2800" spc="6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800" spc="114" dirty="0">
                <a:solidFill>
                  <a:srgbClr val="000000"/>
                </a:solidFill>
                <a:latin typeface="Times New Roman"/>
                <a:ea typeface="Times New Roman"/>
              </a:rPr>
              <a:t>techniques</a:t>
            </a:r>
            <a:r>
              <a:rPr lang="en-US" altLang="zh-CN" sz="2800" spc="6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800" spc="110" dirty="0">
                <a:solidFill>
                  <a:srgbClr val="000000"/>
                </a:solidFill>
                <a:latin typeface="Times New Roman"/>
                <a:ea typeface="Times New Roman"/>
              </a:rPr>
              <a:t>will</a:t>
            </a:r>
            <a:r>
              <a:rPr lang="en-US" altLang="zh-CN" sz="2800" spc="6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800" spc="80" dirty="0">
                <a:solidFill>
                  <a:srgbClr val="000000"/>
                </a:solidFill>
                <a:latin typeface="Times New Roman"/>
                <a:ea typeface="Times New Roman"/>
              </a:rPr>
              <a:t>still</a:t>
            </a:r>
            <a:r>
              <a:rPr lang="en-US" altLang="zh-CN" sz="2800" spc="6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800" spc="125" dirty="0">
                <a:solidFill>
                  <a:srgbClr val="000000"/>
                </a:solidFill>
                <a:latin typeface="Times New Roman"/>
                <a:ea typeface="Times New Roman"/>
              </a:rPr>
              <a:t>be</a:t>
            </a:r>
            <a:r>
              <a:rPr lang="en-US" altLang="zh-CN" sz="2800" spc="6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800" spc="110" dirty="0">
                <a:solidFill>
                  <a:srgbClr val="000000"/>
                </a:solidFill>
                <a:latin typeface="Times New Roman"/>
                <a:ea typeface="Times New Roman"/>
              </a:rPr>
              <a:t>useful</a:t>
            </a:r>
          </a:p>
          <a:p>
            <a:pPr>
              <a:lnSpc>
                <a:spcPts val="1900"/>
              </a:lnSpc>
            </a:pPr>
            <a:endParaRPr lang="en-US" dirty="0" smtClean="0"/>
          </a:p>
          <a:p>
            <a:pPr marL="0">
              <a:lnSpc>
                <a:spcPct val="113750"/>
              </a:lnSpc>
            </a:pPr>
            <a:r>
              <a:rPr lang="en-US" altLang="zh-CN" sz="3400" spc="139" dirty="0">
                <a:solidFill>
                  <a:srgbClr val="000000"/>
                </a:solidFill>
                <a:latin typeface="Times New Roman"/>
                <a:ea typeface="Times New Roman"/>
              </a:rPr>
              <a:t>•</a:t>
            </a:r>
            <a:r>
              <a:rPr lang="en-US" altLang="zh-CN" sz="3400" spc="1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200" dirty="0">
                <a:solidFill>
                  <a:srgbClr val="000000"/>
                </a:solidFill>
                <a:latin typeface="Times New Roman"/>
                <a:ea typeface="Times New Roman"/>
              </a:rPr>
              <a:t>Next</a:t>
            </a:r>
            <a:r>
              <a:rPr lang="en-US" altLang="zh-CN" sz="3400" spc="10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54" dirty="0">
                <a:solidFill>
                  <a:srgbClr val="000000"/>
                </a:solidFill>
                <a:latin typeface="Times New Roman"/>
                <a:ea typeface="Times New Roman"/>
              </a:rPr>
              <a:t>lectures</a:t>
            </a:r>
            <a:r>
              <a:rPr lang="en-US" altLang="zh-CN" sz="3400" spc="10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95" dirty="0">
                <a:solidFill>
                  <a:srgbClr val="000000"/>
                </a:solidFill>
                <a:latin typeface="Times New Roman"/>
                <a:ea typeface="Times New Roman"/>
              </a:rPr>
              <a:t>won’t</a:t>
            </a:r>
            <a:r>
              <a:rPr lang="en-US" altLang="zh-CN" sz="3400" spc="10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204" dirty="0">
                <a:solidFill>
                  <a:srgbClr val="000000"/>
                </a:solidFill>
                <a:latin typeface="Times New Roman"/>
                <a:ea typeface="Times New Roman"/>
              </a:rPr>
              <a:t>be</a:t>
            </a:r>
            <a:r>
              <a:rPr lang="en-US" altLang="zh-CN" sz="3400" spc="10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79" dirty="0">
                <a:solidFill>
                  <a:srgbClr val="000000"/>
                </a:solidFill>
                <a:latin typeface="Times New Roman"/>
                <a:ea typeface="Times New Roman"/>
              </a:rPr>
              <a:t>easy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241300" y="9315805"/>
            <a:ext cx="12670690" cy="254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4166"/>
              </a:lnSpc>
              <a:tabLst>
                <a:tab pos="6197600" algn="l"/>
                <a:tab pos="9830165" algn="l"/>
              </a:tabLst>
            </a:pPr>
            <a:r>
              <a:rPr lang="en-US" altLang="zh-CN" sz="1600" spc="-20" dirty="0">
                <a:solidFill>
                  <a:srgbClr val="000000"/>
                </a:solidFill>
                <a:latin typeface="Arial"/>
                <a:ea typeface="Arial"/>
              </a:rPr>
              <a:t>GAMES101	</a:t>
            </a:r>
            <a:r>
              <a:rPr lang="en-US" altLang="zh-CN" sz="1600" spc="-5" dirty="0">
                <a:solidFill>
                  <a:srgbClr val="000000"/>
                </a:solidFill>
                <a:latin typeface="Arial"/>
                <a:ea typeface="Arial"/>
              </a:rPr>
              <a:t>2	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Arial"/>
              </a:rPr>
              <a:t>Lingqi</a:t>
            </a:r>
            <a:r>
              <a:rPr lang="en-US" altLang="zh-CN" sz="1600" spc="-4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Arial"/>
              </a:rPr>
              <a:t>Yan,</a:t>
            </a:r>
            <a:r>
              <a:rPr lang="en-US" altLang="zh-CN" sz="1600" spc="-5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Arial"/>
              </a:rPr>
              <a:t>UC</a:t>
            </a:r>
            <a:r>
              <a:rPr lang="en-US" altLang="zh-CN" sz="1600" spc="-5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Arial"/>
              </a:rPr>
              <a:t>Santa</a:t>
            </a:r>
            <a:r>
              <a:rPr lang="en-US" altLang="zh-CN" sz="1600" spc="-5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Arial"/>
              </a:rPr>
              <a:t>Barbara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TextBox 394"/>
          <p:cNvSpPr txBox="1"/>
          <p:nvPr/>
        </p:nvSpPr>
        <p:spPr>
          <a:xfrm>
            <a:off x="673100" y="444500"/>
            <a:ext cx="10267221" cy="66994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13750"/>
              </a:lnSpc>
            </a:pPr>
            <a:r>
              <a:rPr lang="en-US" altLang="zh-CN" sz="4800" spc="145" dirty="0">
                <a:solidFill>
                  <a:srgbClr val="000000"/>
                </a:solidFill>
                <a:latin typeface="Times New Roman"/>
                <a:ea typeface="Times New Roman"/>
              </a:rPr>
              <a:t>Data</a:t>
            </a:r>
            <a:r>
              <a:rPr lang="en-US" altLang="zh-CN" sz="4800" spc="8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800" spc="125" dirty="0">
                <a:solidFill>
                  <a:srgbClr val="000000"/>
                </a:solidFill>
                <a:latin typeface="Times New Roman"/>
                <a:ea typeface="Times New Roman"/>
              </a:rPr>
              <a:t>Structure</a:t>
            </a:r>
            <a:r>
              <a:rPr lang="en-US" altLang="zh-CN" sz="4800" spc="8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800" spc="135" dirty="0">
                <a:solidFill>
                  <a:srgbClr val="000000"/>
                </a:solidFill>
                <a:latin typeface="Times New Roman"/>
                <a:ea typeface="Times New Roman"/>
              </a:rPr>
              <a:t>for</a:t>
            </a:r>
            <a:r>
              <a:rPr lang="en-US" altLang="zh-CN" sz="4800" spc="8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800" spc="154" dirty="0">
                <a:solidFill>
                  <a:srgbClr val="000000"/>
                </a:solidFill>
                <a:latin typeface="Times New Roman"/>
                <a:ea typeface="Times New Roman"/>
              </a:rPr>
              <a:t>KD-Trees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344"/>
              </a:lnSpc>
            </a:pPr>
            <a:endParaRPr lang="en-US" dirty="0" smtClean="0"/>
          </a:p>
          <a:p>
            <a:pPr marL="0">
              <a:lnSpc>
                <a:spcPct val="113750"/>
              </a:lnSpc>
            </a:pPr>
            <a:r>
              <a:rPr lang="en-US" altLang="zh-CN" sz="3400" spc="164" dirty="0">
                <a:solidFill>
                  <a:srgbClr val="000000"/>
                </a:solidFill>
                <a:latin typeface="Times New Roman"/>
                <a:ea typeface="Times New Roman"/>
              </a:rPr>
              <a:t>Internal</a:t>
            </a:r>
            <a:r>
              <a:rPr lang="en-US" altLang="zh-CN" sz="3400" spc="11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204" dirty="0">
                <a:solidFill>
                  <a:srgbClr val="000000"/>
                </a:solidFill>
                <a:latin typeface="Times New Roman"/>
                <a:ea typeface="Times New Roman"/>
              </a:rPr>
              <a:t>nodes</a:t>
            </a:r>
            <a:r>
              <a:rPr lang="en-US" altLang="zh-CN" sz="3400" spc="1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64" dirty="0">
                <a:solidFill>
                  <a:srgbClr val="000000"/>
                </a:solidFill>
                <a:latin typeface="Times New Roman"/>
                <a:ea typeface="Times New Roman"/>
              </a:rPr>
              <a:t>store</a:t>
            </a:r>
          </a:p>
          <a:p>
            <a:pPr>
              <a:lnSpc>
                <a:spcPts val="805"/>
              </a:lnSpc>
            </a:pPr>
            <a:endParaRPr lang="en-US" dirty="0" smtClean="0"/>
          </a:p>
          <a:p>
            <a:pPr marL="0" indent="381000">
              <a:lnSpc>
                <a:spcPct val="113750"/>
              </a:lnSpc>
            </a:pPr>
            <a:r>
              <a:rPr lang="en-US" altLang="zh-CN" sz="4250" spc="94" dirty="0">
                <a:solidFill>
                  <a:srgbClr val="000000"/>
                </a:solidFill>
                <a:latin typeface="Times New Roman"/>
                <a:ea typeface="Times New Roman"/>
              </a:rPr>
              <a:t>•</a:t>
            </a:r>
            <a:r>
              <a:rPr lang="en-US" altLang="zh-CN" sz="4250" spc="6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75" dirty="0">
                <a:solidFill>
                  <a:srgbClr val="000000"/>
                </a:solidFill>
                <a:latin typeface="Times New Roman"/>
                <a:ea typeface="Times New Roman"/>
              </a:rPr>
              <a:t>split</a:t>
            </a:r>
            <a:r>
              <a:rPr lang="en-US" altLang="zh-CN" sz="3400" spc="6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85" dirty="0">
                <a:solidFill>
                  <a:srgbClr val="000000"/>
                </a:solidFill>
                <a:latin typeface="Times New Roman"/>
                <a:ea typeface="Times New Roman"/>
              </a:rPr>
              <a:t>axis:</a:t>
            </a:r>
            <a:r>
              <a:rPr lang="en-US" altLang="zh-CN" sz="3400" spc="6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80" dirty="0">
                <a:solidFill>
                  <a:srgbClr val="000000"/>
                </a:solidFill>
                <a:latin typeface="Times New Roman"/>
                <a:ea typeface="Times New Roman"/>
              </a:rPr>
              <a:t>x-,</a:t>
            </a:r>
            <a:r>
              <a:rPr lang="en-US" altLang="zh-CN" sz="3400" spc="6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80" dirty="0">
                <a:solidFill>
                  <a:srgbClr val="000000"/>
                </a:solidFill>
                <a:latin typeface="Times New Roman"/>
                <a:ea typeface="Times New Roman"/>
              </a:rPr>
              <a:t>y-,</a:t>
            </a:r>
            <a:r>
              <a:rPr lang="en-US" altLang="zh-CN" sz="3400" spc="6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94" dirty="0">
                <a:solidFill>
                  <a:srgbClr val="000000"/>
                </a:solidFill>
                <a:latin typeface="Times New Roman"/>
                <a:ea typeface="Times New Roman"/>
              </a:rPr>
              <a:t>or</a:t>
            </a:r>
            <a:r>
              <a:rPr lang="en-US" altLang="zh-CN" sz="3400" spc="6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85" dirty="0">
                <a:solidFill>
                  <a:srgbClr val="000000"/>
                </a:solidFill>
                <a:latin typeface="Times New Roman"/>
                <a:ea typeface="Times New Roman"/>
              </a:rPr>
              <a:t>z-axis</a:t>
            </a:r>
          </a:p>
          <a:p>
            <a:pPr marL="0" indent="381000">
              <a:lnSpc>
                <a:spcPct val="113750"/>
              </a:lnSpc>
            </a:pPr>
            <a:r>
              <a:rPr lang="en-US" altLang="zh-CN" sz="4250" spc="170" dirty="0">
                <a:solidFill>
                  <a:srgbClr val="000000"/>
                </a:solidFill>
                <a:latin typeface="Times New Roman"/>
                <a:ea typeface="Times New Roman"/>
              </a:rPr>
              <a:t>•</a:t>
            </a:r>
            <a:r>
              <a:rPr lang="en-US" altLang="zh-CN" sz="4250" spc="1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35" dirty="0">
                <a:solidFill>
                  <a:srgbClr val="000000"/>
                </a:solidFill>
                <a:latin typeface="Times New Roman"/>
                <a:ea typeface="Times New Roman"/>
              </a:rPr>
              <a:t>split</a:t>
            </a:r>
            <a:r>
              <a:rPr lang="en-US" altLang="zh-CN" sz="3400" spc="1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50" dirty="0">
                <a:solidFill>
                  <a:srgbClr val="000000"/>
                </a:solidFill>
                <a:latin typeface="Times New Roman"/>
                <a:ea typeface="Times New Roman"/>
              </a:rPr>
              <a:t>position:</a:t>
            </a:r>
            <a:r>
              <a:rPr lang="en-US" altLang="zh-CN" sz="3400" spc="1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64" dirty="0">
                <a:solidFill>
                  <a:srgbClr val="000000"/>
                </a:solidFill>
                <a:latin typeface="Times New Roman"/>
                <a:ea typeface="Times New Roman"/>
              </a:rPr>
              <a:t>coordinate</a:t>
            </a:r>
            <a:r>
              <a:rPr lang="en-US" altLang="zh-CN" sz="3400" spc="1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75" dirty="0">
                <a:solidFill>
                  <a:srgbClr val="000000"/>
                </a:solidFill>
                <a:latin typeface="Times New Roman"/>
                <a:ea typeface="Times New Roman"/>
              </a:rPr>
              <a:t>of</a:t>
            </a:r>
            <a:r>
              <a:rPr lang="en-US" altLang="zh-CN" sz="3400" spc="1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35" dirty="0">
                <a:solidFill>
                  <a:srgbClr val="000000"/>
                </a:solidFill>
                <a:latin typeface="Times New Roman"/>
                <a:ea typeface="Times New Roman"/>
              </a:rPr>
              <a:t>split</a:t>
            </a:r>
            <a:r>
              <a:rPr lang="en-US" altLang="zh-CN" sz="3400" spc="1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70" dirty="0">
                <a:solidFill>
                  <a:srgbClr val="000000"/>
                </a:solidFill>
                <a:latin typeface="Times New Roman"/>
                <a:ea typeface="Times New Roman"/>
              </a:rPr>
              <a:t>plane</a:t>
            </a:r>
            <a:r>
              <a:rPr lang="en-US" altLang="zh-CN" sz="3400" spc="1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75" dirty="0">
                <a:solidFill>
                  <a:srgbClr val="000000"/>
                </a:solidFill>
                <a:latin typeface="Times New Roman"/>
                <a:ea typeface="Times New Roman"/>
              </a:rPr>
              <a:t>along</a:t>
            </a:r>
            <a:r>
              <a:rPr lang="en-US" altLang="zh-CN" sz="3400" spc="1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54" dirty="0">
                <a:solidFill>
                  <a:srgbClr val="000000"/>
                </a:solidFill>
                <a:latin typeface="Times New Roman"/>
                <a:ea typeface="Times New Roman"/>
              </a:rPr>
              <a:t>axis</a:t>
            </a:r>
          </a:p>
          <a:p>
            <a:pPr marL="0" indent="381000">
              <a:lnSpc>
                <a:spcPct val="113750"/>
              </a:lnSpc>
            </a:pPr>
            <a:r>
              <a:rPr lang="en-US" altLang="zh-CN" sz="4250" spc="189" dirty="0">
                <a:solidFill>
                  <a:srgbClr val="000000"/>
                </a:solidFill>
                <a:latin typeface="Times New Roman"/>
                <a:ea typeface="Times New Roman"/>
              </a:rPr>
              <a:t>•</a:t>
            </a:r>
            <a:r>
              <a:rPr lang="en-US" altLang="zh-CN" sz="4250" spc="13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70" dirty="0">
                <a:solidFill>
                  <a:srgbClr val="000000"/>
                </a:solidFill>
                <a:latin typeface="Times New Roman"/>
                <a:ea typeface="Times New Roman"/>
              </a:rPr>
              <a:t>children:</a:t>
            </a:r>
            <a:r>
              <a:rPr lang="en-US" altLang="zh-CN" sz="3400" spc="11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75" dirty="0">
                <a:solidFill>
                  <a:srgbClr val="000000"/>
                </a:solidFill>
                <a:latin typeface="Times New Roman"/>
                <a:ea typeface="Times New Roman"/>
              </a:rPr>
              <a:t>pointers</a:t>
            </a:r>
            <a:r>
              <a:rPr lang="en-US" altLang="zh-CN" sz="3400" spc="1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79" dirty="0">
                <a:solidFill>
                  <a:srgbClr val="000000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3400" spc="11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70" dirty="0">
                <a:solidFill>
                  <a:srgbClr val="000000"/>
                </a:solidFill>
                <a:latin typeface="Times New Roman"/>
                <a:ea typeface="Times New Roman"/>
              </a:rPr>
              <a:t>child</a:t>
            </a:r>
            <a:r>
              <a:rPr lang="en-US" altLang="zh-CN" sz="3400" spc="1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204" dirty="0">
                <a:solidFill>
                  <a:srgbClr val="000000"/>
                </a:solidFill>
                <a:latin typeface="Times New Roman"/>
                <a:ea typeface="Times New Roman"/>
              </a:rPr>
              <a:t>nodes</a:t>
            </a:r>
          </a:p>
          <a:p>
            <a:pPr marL="0" indent="381000">
              <a:lnSpc>
                <a:spcPct val="113750"/>
              </a:lnSpc>
            </a:pPr>
            <a:r>
              <a:rPr lang="en-US" altLang="zh-CN" sz="4250" spc="290" dirty="0">
                <a:solidFill>
                  <a:srgbClr val="000000"/>
                </a:solidFill>
                <a:latin typeface="Times New Roman"/>
                <a:ea typeface="Times New Roman"/>
              </a:rPr>
              <a:t>•</a:t>
            </a:r>
            <a:r>
              <a:rPr lang="en-US" altLang="zh-CN" sz="4250" spc="20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409" dirty="0">
                <a:solidFill>
                  <a:srgbClr val="000000"/>
                </a:solidFill>
                <a:latin typeface="Times New Roman"/>
                <a:ea typeface="Times New Roman"/>
              </a:rPr>
              <a:t>No</a:t>
            </a:r>
            <a:r>
              <a:rPr lang="en-US" altLang="zh-CN" sz="3400" spc="17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270" dirty="0">
                <a:solidFill>
                  <a:srgbClr val="000000"/>
                </a:solidFill>
                <a:latin typeface="Times New Roman"/>
                <a:ea typeface="Times New Roman"/>
              </a:rPr>
              <a:t>objects</a:t>
            </a:r>
            <a:r>
              <a:rPr lang="en-US" altLang="zh-CN" sz="3400" spc="17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270" dirty="0">
                <a:solidFill>
                  <a:srgbClr val="000000"/>
                </a:solidFill>
                <a:latin typeface="Times New Roman"/>
                <a:ea typeface="Times New Roman"/>
              </a:rPr>
              <a:t>are</a:t>
            </a:r>
            <a:r>
              <a:rPr lang="en-US" altLang="zh-CN" sz="3400" spc="17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270" dirty="0">
                <a:solidFill>
                  <a:srgbClr val="000000"/>
                </a:solidFill>
                <a:latin typeface="Times New Roman"/>
                <a:ea typeface="Times New Roman"/>
              </a:rPr>
              <a:t>stored</a:t>
            </a:r>
            <a:r>
              <a:rPr lang="en-US" altLang="zh-CN" sz="3400" spc="17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270" dirty="0">
                <a:solidFill>
                  <a:srgbClr val="000000"/>
                </a:solidFill>
                <a:latin typeface="Times New Roman"/>
                <a:ea typeface="Times New Roman"/>
              </a:rPr>
              <a:t>in</a:t>
            </a:r>
            <a:r>
              <a:rPr lang="en-US" altLang="zh-CN" sz="3400" spc="17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254" dirty="0">
                <a:solidFill>
                  <a:srgbClr val="000000"/>
                </a:solidFill>
                <a:latin typeface="Times New Roman"/>
                <a:ea typeface="Times New Roman"/>
              </a:rPr>
              <a:t>internal</a:t>
            </a:r>
            <a:r>
              <a:rPr lang="en-US" altLang="zh-CN" sz="3400" spc="17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309" dirty="0">
                <a:solidFill>
                  <a:srgbClr val="000000"/>
                </a:solidFill>
                <a:latin typeface="Times New Roman"/>
                <a:ea typeface="Times New Roman"/>
              </a:rPr>
              <a:t>nodes</a:t>
            </a:r>
          </a:p>
          <a:p>
            <a:pPr>
              <a:lnSpc>
                <a:spcPts val="644"/>
              </a:lnSpc>
            </a:pPr>
            <a:endParaRPr lang="en-US" dirty="0" smtClean="0"/>
          </a:p>
          <a:p>
            <a:pPr marL="0">
              <a:lnSpc>
                <a:spcPct val="113750"/>
              </a:lnSpc>
            </a:pPr>
            <a:r>
              <a:rPr lang="en-US" altLang="zh-CN" sz="3400" spc="179" dirty="0">
                <a:solidFill>
                  <a:srgbClr val="000000"/>
                </a:solidFill>
                <a:latin typeface="Times New Roman"/>
                <a:ea typeface="Times New Roman"/>
              </a:rPr>
              <a:t>Leaf</a:t>
            </a:r>
            <a:r>
              <a:rPr lang="en-US" altLang="zh-CN" sz="3400" spc="1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85" dirty="0">
                <a:solidFill>
                  <a:srgbClr val="000000"/>
                </a:solidFill>
                <a:latin typeface="Times New Roman"/>
                <a:ea typeface="Times New Roman"/>
              </a:rPr>
              <a:t>nodes</a:t>
            </a:r>
            <a:r>
              <a:rPr lang="en-US" altLang="zh-CN" sz="3400" spc="1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60" dirty="0">
                <a:solidFill>
                  <a:srgbClr val="000000"/>
                </a:solidFill>
                <a:latin typeface="Times New Roman"/>
                <a:ea typeface="Times New Roman"/>
              </a:rPr>
              <a:t>store</a:t>
            </a:r>
          </a:p>
          <a:p>
            <a:pPr>
              <a:lnSpc>
                <a:spcPts val="805"/>
              </a:lnSpc>
            </a:pPr>
            <a:endParaRPr lang="en-US" dirty="0" smtClean="0"/>
          </a:p>
          <a:p>
            <a:pPr marL="0" indent="381000">
              <a:lnSpc>
                <a:spcPct val="113750"/>
              </a:lnSpc>
            </a:pPr>
            <a:r>
              <a:rPr lang="en-US" altLang="zh-CN" sz="4250" spc="185" dirty="0">
                <a:solidFill>
                  <a:srgbClr val="000000"/>
                </a:solidFill>
                <a:latin typeface="Times New Roman"/>
                <a:ea typeface="Times New Roman"/>
              </a:rPr>
              <a:t>•</a:t>
            </a:r>
            <a:r>
              <a:rPr lang="en-US" altLang="zh-CN" sz="4250" spc="13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29" dirty="0">
                <a:solidFill>
                  <a:srgbClr val="000000"/>
                </a:solidFill>
                <a:latin typeface="Times New Roman"/>
                <a:ea typeface="Times New Roman"/>
              </a:rPr>
              <a:t>list</a:t>
            </a:r>
            <a:r>
              <a:rPr lang="en-US" altLang="zh-CN" sz="3400" spc="1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85" dirty="0">
                <a:solidFill>
                  <a:srgbClr val="000000"/>
                </a:solidFill>
                <a:latin typeface="Times New Roman"/>
                <a:ea typeface="Times New Roman"/>
              </a:rPr>
              <a:t>of</a:t>
            </a:r>
            <a:r>
              <a:rPr lang="en-US" altLang="zh-CN" sz="3400" spc="1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75" dirty="0">
                <a:solidFill>
                  <a:srgbClr val="000000"/>
                </a:solidFill>
                <a:latin typeface="Times New Roman"/>
                <a:ea typeface="Times New Roman"/>
              </a:rPr>
              <a:t>objects</a:t>
            </a:r>
          </a:p>
        </p:txBody>
      </p:sp>
      <p:sp>
        <p:nvSpPr>
          <p:cNvPr id="395" name="TextBox 395"/>
          <p:cNvSpPr txBox="1"/>
          <p:nvPr/>
        </p:nvSpPr>
        <p:spPr>
          <a:xfrm>
            <a:off x="241300" y="9315805"/>
            <a:ext cx="12670690" cy="254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4166"/>
              </a:lnSpc>
              <a:tabLst>
                <a:tab pos="6134100" algn="l"/>
                <a:tab pos="9830165" algn="l"/>
              </a:tabLst>
            </a:pPr>
            <a:r>
              <a:rPr lang="en-US" altLang="zh-CN" sz="1600" spc="-20" dirty="0">
                <a:solidFill>
                  <a:srgbClr val="000000"/>
                </a:solidFill>
                <a:latin typeface="Arial"/>
                <a:ea typeface="Arial"/>
              </a:rPr>
              <a:t>GAMES101	</a:t>
            </a:r>
            <a:r>
              <a:rPr lang="en-US" altLang="zh-CN" sz="1600" spc="-5" dirty="0">
                <a:solidFill>
                  <a:srgbClr val="000000"/>
                </a:solidFill>
                <a:latin typeface="Arial"/>
                <a:ea typeface="Arial"/>
              </a:rPr>
              <a:t>20	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Arial"/>
              </a:rPr>
              <a:t>Lingqi</a:t>
            </a:r>
            <a:r>
              <a:rPr lang="en-US" altLang="zh-CN" sz="1600" spc="-4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Arial"/>
              </a:rPr>
              <a:t>Yan,</a:t>
            </a:r>
            <a:r>
              <a:rPr lang="en-US" altLang="zh-CN" sz="1600" spc="-5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Arial"/>
              </a:rPr>
              <a:t>UC</a:t>
            </a:r>
            <a:r>
              <a:rPr lang="en-US" altLang="zh-CN" sz="1600" spc="-5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Arial"/>
              </a:rPr>
              <a:t>Santa</a:t>
            </a:r>
            <a:r>
              <a:rPr lang="en-US" altLang="zh-CN" sz="1600" spc="-5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Arial"/>
              </a:rPr>
              <a:t>Barbara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Freeform 396"> 
				</p:cNvPr>
          <p:cNvSpPr/>
          <p:nvPr/>
        </p:nvSpPr>
        <p:spPr>
          <a:xfrm>
            <a:off x="882650" y="2089150"/>
            <a:ext cx="2584450" cy="6064250"/>
          </a:xfrm>
          <a:custGeom>
            <a:avLst/>
            <a:gdLst>
              <a:gd name="connsiteX0" fmla="*/ 6350 w 2584450"/>
              <a:gd name="connsiteY0" fmla="*/ 6350 h 6064250"/>
              <a:gd name="connsiteX1" fmla="*/ 2587799 w 2584450"/>
              <a:gd name="connsiteY1" fmla="*/ 6350 h 6064250"/>
              <a:gd name="connsiteX2" fmla="*/ 2587799 w 2584450"/>
              <a:gd name="connsiteY2" fmla="*/ 6070733 h 6064250"/>
              <a:gd name="connsiteX3" fmla="*/ 6350 w 2584450"/>
              <a:gd name="connsiteY3" fmla="*/ 6070733 h 6064250"/>
              <a:gd name="connsiteX4" fmla="*/ 6350 w 2584450"/>
              <a:gd name="connsiteY4" fmla="*/ 6350 h 6064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4450" h="6064250">
                <a:moveTo>
                  <a:pt x="6350" y="6350"/>
                </a:moveTo>
                <a:lnTo>
                  <a:pt x="2587799" y="6350"/>
                </a:lnTo>
                <a:lnTo>
                  <a:pt x="2587799" y="6070733"/>
                </a:lnTo>
                <a:lnTo>
                  <a:pt x="6350" y="6070733"/>
                </a:lnTo>
                <a:lnTo>
                  <a:pt x="6350" y="6350"/>
                </a:lnTo>
                <a:close/>
              </a:path>
            </a:pathLst>
          </a:custGeom>
          <a:solidFill>
            <a:srgbClr val="50a6f8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7" name="Freeform 397"> 
				</p:cNvPr>
          <p:cNvSpPr/>
          <p:nvPr/>
        </p:nvSpPr>
        <p:spPr>
          <a:xfrm>
            <a:off x="3460750" y="2089150"/>
            <a:ext cx="3994150" cy="3028950"/>
          </a:xfrm>
          <a:custGeom>
            <a:avLst/>
            <a:gdLst>
              <a:gd name="connsiteX0" fmla="*/ 9699 w 3994150"/>
              <a:gd name="connsiteY0" fmla="*/ 6350 h 3028950"/>
              <a:gd name="connsiteX1" fmla="*/ 4003480 w 3994150"/>
              <a:gd name="connsiteY1" fmla="*/ 6350 h 3028950"/>
              <a:gd name="connsiteX2" fmla="*/ 4003480 w 3994150"/>
              <a:gd name="connsiteY2" fmla="*/ 3038541 h 3028950"/>
              <a:gd name="connsiteX3" fmla="*/ 9699 w 3994150"/>
              <a:gd name="connsiteY3" fmla="*/ 3038541 h 3028950"/>
              <a:gd name="connsiteX4" fmla="*/ 9699 w 3994150"/>
              <a:gd name="connsiteY4" fmla="*/ 6350 h 302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94150" h="3028950">
                <a:moveTo>
                  <a:pt x="9699" y="6350"/>
                </a:moveTo>
                <a:lnTo>
                  <a:pt x="4003480" y="6350"/>
                </a:lnTo>
                <a:lnTo>
                  <a:pt x="4003480" y="3038541"/>
                </a:lnTo>
                <a:lnTo>
                  <a:pt x="9699" y="3038541"/>
                </a:lnTo>
                <a:lnTo>
                  <a:pt x="9699" y="6350"/>
                </a:lnTo>
                <a:close/>
              </a:path>
            </a:pathLst>
          </a:custGeom>
          <a:solidFill>
            <a:srgbClr val="6ebe3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8" name="Freeform 398"> 
				</p:cNvPr>
          <p:cNvSpPr/>
          <p:nvPr/>
        </p:nvSpPr>
        <p:spPr>
          <a:xfrm>
            <a:off x="3460750" y="5111750"/>
            <a:ext cx="2355850" cy="1530350"/>
          </a:xfrm>
          <a:custGeom>
            <a:avLst/>
            <a:gdLst>
              <a:gd name="connsiteX0" fmla="*/ 9699 w 2355850"/>
              <a:gd name="connsiteY0" fmla="*/ 15941 h 1530350"/>
              <a:gd name="connsiteX1" fmla="*/ 2367182 w 2355850"/>
              <a:gd name="connsiteY1" fmla="*/ 15941 h 1530350"/>
              <a:gd name="connsiteX2" fmla="*/ 2367182 w 2355850"/>
              <a:gd name="connsiteY2" fmla="*/ 1532038 h 1530350"/>
              <a:gd name="connsiteX3" fmla="*/ 9699 w 2355850"/>
              <a:gd name="connsiteY3" fmla="*/ 1532038 h 1530350"/>
              <a:gd name="connsiteX4" fmla="*/ 9699 w 2355850"/>
              <a:gd name="connsiteY4" fmla="*/ 15941 h 1530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55850" h="1530350">
                <a:moveTo>
                  <a:pt x="9699" y="15941"/>
                </a:moveTo>
                <a:lnTo>
                  <a:pt x="2367182" y="15941"/>
                </a:lnTo>
                <a:lnTo>
                  <a:pt x="2367182" y="1532038"/>
                </a:lnTo>
                <a:lnTo>
                  <a:pt x="9699" y="1532038"/>
                </a:lnTo>
                <a:lnTo>
                  <a:pt x="9699" y="15941"/>
                </a:lnTo>
                <a:close/>
              </a:path>
            </a:pathLst>
          </a:custGeom>
          <a:solidFill>
            <a:srgbClr val="b169e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9" name="Freeform 399"> 
				</p:cNvPr>
          <p:cNvSpPr/>
          <p:nvPr/>
        </p:nvSpPr>
        <p:spPr>
          <a:xfrm>
            <a:off x="5810250" y="5111750"/>
            <a:ext cx="1644650" cy="3041650"/>
          </a:xfrm>
          <a:custGeom>
            <a:avLst/>
            <a:gdLst>
              <a:gd name="connsiteX0" fmla="*/ 17682 w 1644650"/>
              <a:gd name="connsiteY0" fmla="*/ 15941 h 3041650"/>
              <a:gd name="connsiteX1" fmla="*/ 1653980 w 1644650"/>
              <a:gd name="connsiteY1" fmla="*/ 15941 h 3041650"/>
              <a:gd name="connsiteX2" fmla="*/ 1653980 w 1644650"/>
              <a:gd name="connsiteY2" fmla="*/ 3048133 h 3041650"/>
              <a:gd name="connsiteX3" fmla="*/ 17682 w 1644650"/>
              <a:gd name="connsiteY3" fmla="*/ 3048133 h 3041650"/>
              <a:gd name="connsiteX4" fmla="*/ 17682 w 1644650"/>
              <a:gd name="connsiteY4" fmla="*/ 15941 h 3041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44650" h="3041650">
                <a:moveTo>
                  <a:pt x="17682" y="15941"/>
                </a:moveTo>
                <a:lnTo>
                  <a:pt x="1653980" y="15941"/>
                </a:lnTo>
                <a:lnTo>
                  <a:pt x="1653980" y="3048133"/>
                </a:lnTo>
                <a:lnTo>
                  <a:pt x="17682" y="3048133"/>
                </a:lnTo>
                <a:lnTo>
                  <a:pt x="17682" y="15941"/>
                </a:lnTo>
                <a:close/>
              </a:path>
            </a:pathLst>
          </a:custGeom>
          <a:solidFill>
            <a:srgbClr val="f28e1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0" name="Freeform 400"> 
				</p:cNvPr>
          <p:cNvSpPr/>
          <p:nvPr/>
        </p:nvSpPr>
        <p:spPr>
          <a:xfrm>
            <a:off x="3460750" y="6635750"/>
            <a:ext cx="2355850" cy="1517650"/>
          </a:xfrm>
          <a:custGeom>
            <a:avLst/>
            <a:gdLst>
              <a:gd name="connsiteX0" fmla="*/ 9699 w 2355850"/>
              <a:gd name="connsiteY0" fmla="*/ 8038 h 1517650"/>
              <a:gd name="connsiteX1" fmla="*/ 2367182 w 2355850"/>
              <a:gd name="connsiteY1" fmla="*/ 8038 h 1517650"/>
              <a:gd name="connsiteX2" fmla="*/ 2367182 w 2355850"/>
              <a:gd name="connsiteY2" fmla="*/ 1524133 h 1517650"/>
              <a:gd name="connsiteX3" fmla="*/ 9699 w 2355850"/>
              <a:gd name="connsiteY3" fmla="*/ 1524133 h 1517650"/>
              <a:gd name="connsiteX4" fmla="*/ 9699 w 2355850"/>
              <a:gd name="connsiteY4" fmla="*/ 8038 h 1517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55850" h="1517650">
                <a:moveTo>
                  <a:pt x="9699" y="8038"/>
                </a:moveTo>
                <a:lnTo>
                  <a:pt x="2367182" y="8038"/>
                </a:lnTo>
                <a:lnTo>
                  <a:pt x="2367182" y="1524133"/>
                </a:lnTo>
                <a:lnTo>
                  <a:pt x="9699" y="1524133"/>
                </a:lnTo>
                <a:lnTo>
                  <a:pt x="9699" y="8038"/>
                </a:lnTo>
                <a:close/>
              </a:path>
            </a:pathLst>
          </a:custGeom>
          <a:solidFill>
            <a:srgbClr val="ea5b55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1" name="Freeform 401"> 
				</p:cNvPr>
          <p:cNvSpPr/>
          <p:nvPr/>
        </p:nvSpPr>
        <p:spPr>
          <a:xfrm>
            <a:off x="3454400" y="2070100"/>
            <a:ext cx="38100" cy="6096000"/>
          </a:xfrm>
          <a:custGeom>
            <a:avLst/>
            <a:gdLst>
              <a:gd name="connsiteX0" fmla="*/ 16049 w 38100"/>
              <a:gd name="connsiteY0" fmla="*/ 12700 h 6096000"/>
              <a:gd name="connsiteX1" fmla="*/ 16049 w 38100"/>
              <a:gd name="connsiteY1" fmla="*/ 6102483 h 60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8100" h="6096000">
                <a:moveTo>
                  <a:pt x="16049" y="12700"/>
                </a:moveTo>
                <a:lnTo>
                  <a:pt x="16049" y="6102483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2" name="Freeform 402"> 
				</p:cNvPr>
          <p:cNvSpPr/>
          <p:nvPr/>
        </p:nvSpPr>
        <p:spPr>
          <a:xfrm>
            <a:off x="5803900" y="5092700"/>
            <a:ext cx="38100" cy="3073400"/>
          </a:xfrm>
          <a:custGeom>
            <a:avLst/>
            <a:gdLst>
              <a:gd name="connsiteX0" fmla="*/ 24032 w 38100"/>
              <a:gd name="connsiteY0" fmla="*/ 22291 h 3073400"/>
              <a:gd name="connsiteX1" fmla="*/ 24032 w 38100"/>
              <a:gd name="connsiteY1" fmla="*/ 3079883 h 307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8100" h="3073400">
                <a:moveTo>
                  <a:pt x="24032" y="22291"/>
                </a:moveTo>
                <a:lnTo>
                  <a:pt x="24032" y="3079883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3" name="Freeform 403"> 
				</p:cNvPr>
          <p:cNvSpPr/>
          <p:nvPr/>
        </p:nvSpPr>
        <p:spPr>
          <a:xfrm>
            <a:off x="3441700" y="5105400"/>
            <a:ext cx="4025900" cy="38100"/>
          </a:xfrm>
          <a:custGeom>
            <a:avLst/>
            <a:gdLst>
              <a:gd name="connsiteX0" fmla="*/ 16049 w 4025900"/>
              <a:gd name="connsiteY0" fmla="*/ 22291 h 38100"/>
              <a:gd name="connsiteX1" fmla="*/ 4035230 w 4025900"/>
              <a:gd name="connsiteY1" fmla="*/ 22291 h 38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025900" h="38100">
                <a:moveTo>
                  <a:pt x="16049" y="22291"/>
                </a:moveTo>
                <a:lnTo>
                  <a:pt x="4035230" y="22291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4" name="Freeform 404"> 
				</p:cNvPr>
          <p:cNvSpPr/>
          <p:nvPr/>
        </p:nvSpPr>
        <p:spPr>
          <a:xfrm>
            <a:off x="3441700" y="6629400"/>
            <a:ext cx="2387600" cy="38100"/>
          </a:xfrm>
          <a:custGeom>
            <a:avLst/>
            <a:gdLst>
              <a:gd name="connsiteX0" fmla="*/ 16049 w 2387600"/>
              <a:gd name="connsiteY0" fmla="*/ 14388 h 38100"/>
              <a:gd name="connsiteX1" fmla="*/ 2398932 w 2387600"/>
              <a:gd name="connsiteY1" fmla="*/ 14388 h 38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87600" h="38100">
                <a:moveTo>
                  <a:pt x="16049" y="14388"/>
                </a:moveTo>
                <a:lnTo>
                  <a:pt x="2398932" y="14388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5" name="Freeform 405"> 
				</p:cNvPr>
          <p:cNvSpPr/>
          <p:nvPr/>
        </p:nvSpPr>
        <p:spPr>
          <a:xfrm>
            <a:off x="876300" y="2070100"/>
            <a:ext cx="38100" cy="6096000"/>
          </a:xfrm>
          <a:custGeom>
            <a:avLst/>
            <a:gdLst>
              <a:gd name="connsiteX0" fmla="*/ 12700 w 38100"/>
              <a:gd name="connsiteY0" fmla="*/ 12700 h 6096000"/>
              <a:gd name="connsiteX1" fmla="*/ 12700 w 38100"/>
              <a:gd name="connsiteY1" fmla="*/ 6102483 h 60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8100" h="6096000">
                <a:moveTo>
                  <a:pt x="12700" y="12700"/>
                </a:moveTo>
                <a:lnTo>
                  <a:pt x="12700" y="6102483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6" name="Freeform 406"> 
				</p:cNvPr>
          <p:cNvSpPr/>
          <p:nvPr/>
        </p:nvSpPr>
        <p:spPr>
          <a:xfrm>
            <a:off x="7442200" y="2070100"/>
            <a:ext cx="38100" cy="6096000"/>
          </a:xfrm>
          <a:custGeom>
            <a:avLst/>
            <a:gdLst>
              <a:gd name="connsiteX0" fmla="*/ 22030 w 38100"/>
              <a:gd name="connsiteY0" fmla="*/ 12700 h 6096000"/>
              <a:gd name="connsiteX1" fmla="*/ 22030 w 38100"/>
              <a:gd name="connsiteY1" fmla="*/ 6102483 h 60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8100" h="6096000">
                <a:moveTo>
                  <a:pt x="22030" y="12700"/>
                </a:moveTo>
                <a:lnTo>
                  <a:pt x="22030" y="6102483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7" name="Freeform 407"> 
				</p:cNvPr>
          <p:cNvSpPr/>
          <p:nvPr/>
        </p:nvSpPr>
        <p:spPr>
          <a:xfrm>
            <a:off x="863600" y="2082800"/>
            <a:ext cx="6604000" cy="38100"/>
          </a:xfrm>
          <a:custGeom>
            <a:avLst/>
            <a:gdLst>
              <a:gd name="connsiteX0" fmla="*/ 12700 w 6604000"/>
              <a:gd name="connsiteY0" fmla="*/ 12700 h 38100"/>
              <a:gd name="connsiteX1" fmla="*/ 6613330 w 6604000"/>
              <a:gd name="connsiteY1" fmla="*/ 12700 h 38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604000" h="38100">
                <a:moveTo>
                  <a:pt x="12700" y="12700"/>
                </a:moveTo>
                <a:lnTo>
                  <a:pt x="6613330" y="12700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8" name="Freeform 408"> 
				</p:cNvPr>
          <p:cNvSpPr/>
          <p:nvPr/>
        </p:nvSpPr>
        <p:spPr>
          <a:xfrm>
            <a:off x="863600" y="8140700"/>
            <a:ext cx="6604000" cy="38100"/>
          </a:xfrm>
          <a:custGeom>
            <a:avLst/>
            <a:gdLst>
              <a:gd name="connsiteX0" fmla="*/ 12700 w 6604000"/>
              <a:gd name="connsiteY0" fmla="*/ 19183 h 38100"/>
              <a:gd name="connsiteX1" fmla="*/ 6613330 w 6604000"/>
              <a:gd name="connsiteY1" fmla="*/ 19183 h 38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604000" h="38100">
                <a:moveTo>
                  <a:pt x="12700" y="19183"/>
                </a:moveTo>
                <a:lnTo>
                  <a:pt x="6613330" y="19183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9" name="Freeform 409"> 
				</p:cNvPr>
          <p:cNvSpPr/>
          <p:nvPr/>
        </p:nvSpPr>
        <p:spPr>
          <a:xfrm>
            <a:off x="10223500" y="5854700"/>
            <a:ext cx="914400" cy="927100"/>
          </a:xfrm>
          <a:custGeom>
            <a:avLst/>
            <a:gdLst>
              <a:gd name="connsiteX0" fmla="*/ 920837 w 914400"/>
              <a:gd name="connsiteY0" fmla="*/ 927989 h 927100"/>
              <a:gd name="connsiteX1" fmla="*/ 17726 w 914400"/>
              <a:gd name="connsiteY1" fmla="*/ 24877 h 927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14400" h="927100">
                <a:moveTo>
                  <a:pt x="920837" y="927989"/>
                </a:moveTo>
                <a:lnTo>
                  <a:pt x="17726" y="24877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0" name="Freeform 410"> 
				</p:cNvPr>
          <p:cNvSpPr/>
          <p:nvPr/>
        </p:nvSpPr>
        <p:spPr>
          <a:xfrm>
            <a:off x="9321800" y="5854700"/>
            <a:ext cx="914400" cy="927100"/>
          </a:xfrm>
          <a:custGeom>
            <a:avLst/>
            <a:gdLst>
              <a:gd name="connsiteX0" fmla="*/ 16524 w 914400"/>
              <a:gd name="connsiteY0" fmla="*/ 927989 h 927100"/>
              <a:gd name="connsiteX1" fmla="*/ 919635 w 914400"/>
              <a:gd name="connsiteY1" fmla="*/ 24877 h 927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14400" h="927100">
                <a:moveTo>
                  <a:pt x="16524" y="927989"/>
                </a:moveTo>
                <a:lnTo>
                  <a:pt x="919635" y="24877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1" name="Freeform 411"> 
				</p:cNvPr>
          <p:cNvSpPr/>
          <p:nvPr/>
        </p:nvSpPr>
        <p:spPr>
          <a:xfrm>
            <a:off x="9080500" y="6464300"/>
            <a:ext cx="635000" cy="635000"/>
          </a:xfrm>
          <a:custGeom>
            <a:avLst/>
            <a:gdLst>
              <a:gd name="connsiteX0" fmla="*/ 19245 w 635000"/>
              <a:gd name="connsiteY0" fmla="*/ 643280 h 635000"/>
              <a:gd name="connsiteX1" fmla="*/ 646097 w 635000"/>
              <a:gd name="connsiteY1" fmla="*/ 643280 h 635000"/>
              <a:gd name="connsiteX2" fmla="*/ 646097 w 635000"/>
              <a:gd name="connsiteY2" fmla="*/ 16428 h 635000"/>
              <a:gd name="connsiteX3" fmla="*/ 19245 w 635000"/>
              <a:gd name="connsiteY3" fmla="*/ 16428 h 635000"/>
              <a:gd name="connsiteX4" fmla="*/ 19245 w 635000"/>
              <a:gd name="connsiteY4" fmla="*/ 643280 h 63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5000" h="635000">
                <a:moveTo>
                  <a:pt x="19245" y="643280"/>
                </a:moveTo>
                <a:lnTo>
                  <a:pt x="646097" y="643280"/>
                </a:lnTo>
                <a:lnTo>
                  <a:pt x="646097" y="16428"/>
                </a:lnTo>
                <a:lnTo>
                  <a:pt x="19245" y="16428"/>
                </a:lnTo>
                <a:lnTo>
                  <a:pt x="19245" y="643280"/>
                </a:lnTo>
                <a:close/>
              </a:path>
            </a:pathLst>
          </a:custGeom>
          <a:solidFill>
            <a:srgbClr val="b169e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2" name="Freeform 412"> 
				</p:cNvPr>
          <p:cNvSpPr/>
          <p:nvPr/>
        </p:nvSpPr>
        <p:spPr>
          <a:xfrm>
            <a:off x="9080500" y="6464300"/>
            <a:ext cx="635000" cy="635000"/>
          </a:xfrm>
          <a:custGeom>
            <a:avLst/>
            <a:gdLst>
              <a:gd name="connsiteX0" fmla="*/ 19245 w 635000"/>
              <a:gd name="connsiteY0" fmla="*/ 16427 h 635000"/>
              <a:gd name="connsiteX1" fmla="*/ 646097 w 635000"/>
              <a:gd name="connsiteY1" fmla="*/ 16427 h 635000"/>
              <a:gd name="connsiteX2" fmla="*/ 646097 w 635000"/>
              <a:gd name="connsiteY2" fmla="*/ 643280 h 635000"/>
              <a:gd name="connsiteX3" fmla="*/ 19245 w 635000"/>
              <a:gd name="connsiteY3" fmla="*/ 643280 h 635000"/>
              <a:gd name="connsiteX4" fmla="*/ 19245 w 635000"/>
              <a:gd name="connsiteY4" fmla="*/ 16427 h 63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5000" h="635000">
                <a:moveTo>
                  <a:pt x="19245" y="16427"/>
                </a:moveTo>
                <a:lnTo>
                  <a:pt x="646097" y="16427"/>
                </a:lnTo>
                <a:lnTo>
                  <a:pt x="646097" y="643280"/>
                </a:lnTo>
                <a:lnTo>
                  <a:pt x="19245" y="643280"/>
                </a:lnTo>
                <a:lnTo>
                  <a:pt x="19245" y="16427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3" name="Freeform 413"> 
				</p:cNvPr>
          <p:cNvSpPr/>
          <p:nvPr/>
        </p:nvSpPr>
        <p:spPr>
          <a:xfrm>
            <a:off x="10706100" y="6464300"/>
            <a:ext cx="635000" cy="635000"/>
          </a:xfrm>
          <a:custGeom>
            <a:avLst/>
            <a:gdLst>
              <a:gd name="connsiteX0" fmla="*/ 14120 w 635000"/>
              <a:gd name="connsiteY0" fmla="*/ 643280 h 635000"/>
              <a:gd name="connsiteX1" fmla="*/ 640972 w 635000"/>
              <a:gd name="connsiteY1" fmla="*/ 643280 h 635000"/>
              <a:gd name="connsiteX2" fmla="*/ 640972 w 635000"/>
              <a:gd name="connsiteY2" fmla="*/ 16428 h 635000"/>
              <a:gd name="connsiteX3" fmla="*/ 14120 w 635000"/>
              <a:gd name="connsiteY3" fmla="*/ 16428 h 635000"/>
              <a:gd name="connsiteX4" fmla="*/ 14120 w 635000"/>
              <a:gd name="connsiteY4" fmla="*/ 643280 h 63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5000" h="635000">
                <a:moveTo>
                  <a:pt x="14120" y="643280"/>
                </a:moveTo>
                <a:lnTo>
                  <a:pt x="640972" y="643280"/>
                </a:lnTo>
                <a:lnTo>
                  <a:pt x="640972" y="16428"/>
                </a:lnTo>
                <a:lnTo>
                  <a:pt x="14120" y="16428"/>
                </a:lnTo>
                <a:lnTo>
                  <a:pt x="14120" y="643280"/>
                </a:lnTo>
                <a:close/>
              </a:path>
            </a:pathLst>
          </a:custGeom>
          <a:solidFill>
            <a:srgbClr val="ea5b55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4" name="Freeform 414"> 
				</p:cNvPr>
          <p:cNvSpPr/>
          <p:nvPr/>
        </p:nvSpPr>
        <p:spPr>
          <a:xfrm>
            <a:off x="10706100" y="6464300"/>
            <a:ext cx="635000" cy="635000"/>
          </a:xfrm>
          <a:custGeom>
            <a:avLst/>
            <a:gdLst>
              <a:gd name="connsiteX0" fmla="*/ 14120 w 635000"/>
              <a:gd name="connsiteY0" fmla="*/ 16427 h 635000"/>
              <a:gd name="connsiteX1" fmla="*/ 640972 w 635000"/>
              <a:gd name="connsiteY1" fmla="*/ 16427 h 635000"/>
              <a:gd name="connsiteX2" fmla="*/ 640972 w 635000"/>
              <a:gd name="connsiteY2" fmla="*/ 643280 h 635000"/>
              <a:gd name="connsiteX3" fmla="*/ 14120 w 635000"/>
              <a:gd name="connsiteY3" fmla="*/ 643280 h 635000"/>
              <a:gd name="connsiteX4" fmla="*/ 14120 w 635000"/>
              <a:gd name="connsiteY4" fmla="*/ 16427 h 63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5000" h="635000">
                <a:moveTo>
                  <a:pt x="14120" y="16427"/>
                </a:moveTo>
                <a:lnTo>
                  <a:pt x="640972" y="16427"/>
                </a:lnTo>
                <a:lnTo>
                  <a:pt x="640972" y="643280"/>
                </a:lnTo>
                <a:lnTo>
                  <a:pt x="14120" y="643280"/>
                </a:lnTo>
                <a:lnTo>
                  <a:pt x="14120" y="16427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5" name="Freeform 415"> 
				</p:cNvPr>
          <p:cNvSpPr/>
          <p:nvPr/>
        </p:nvSpPr>
        <p:spPr>
          <a:xfrm>
            <a:off x="11049000" y="4927600"/>
            <a:ext cx="914400" cy="914400"/>
          </a:xfrm>
          <a:custGeom>
            <a:avLst/>
            <a:gdLst>
              <a:gd name="connsiteX0" fmla="*/ 920619 w 914400"/>
              <a:gd name="connsiteY0" fmla="*/ 927054 h 914400"/>
              <a:gd name="connsiteX1" fmla="*/ 17507 w 914400"/>
              <a:gd name="connsiteY1" fmla="*/ 23943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14400" h="914400">
                <a:moveTo>
                  <a:pt x="920619" y="927054"/>
                </a:moveTo>
                <a:lnTo>
                  <a:pt x="17507" y="23943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6" name="Freeform 416"> 
				</p:cNvPr>
          <p:cNvSpPr/>
          <p:nvPr/>
        </p:nvSpPr>
        <p:spPr>
          <a:xfrm>
            <a:off x="10147300" y="4927600"/>
            <a:ext cx="914400" cy="914400"/>
          </a:xfrm>
          <a:custGeom>
            <a:avLst/>
            <a:gdLst>
              <a:gd name="connsiteX0" fmla="*/ 16303 w 914400"/>
              <a:gd name="connsiteY0" fmla="*/ 927054 h 914400"/>
              <a:gd name="connsiteX1" fmla="*/ 919414 w 914400"/>
              <a:gd name="connsiteY1" fmla="*/ 23943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14400" h="914400">
                <a:moveTo>
                  <a:pt x="16303" y="927054"/>
                </a:moveTo>
                <a:lnTo>
                  <a:pt x="919414" y="23943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7" name="Freeform 417"> 
				</p:cNvPr>
          <p:cNvSpPr/>
          <p:nvPr/>
        </p:nvSpPr>
        <p:spPr>
          <a:xfrm>
            <a:off x="9906000" y="5537200"/>
            <a:ext cx="635000" cy="635000"/>
          </a:xfrm>
          <a:custGeom>
            <a:avLst/>
            <a:gdLst>
              <a:gd name="connsiteX0" fmla="*/ 19023 w 635000"/>
              <a:gd name="connsiteY0" fmla="*/ 642346 h 635000"/>
              <a:gd name="connsiteX1" fmla="*/ 645876 w 635000"/>
              <a:gd name="connsiteY1" fmla="*/ 642346 h 635000"/>
              <a:gd name="connsiteX2" fmla="*/ 645876 w 635000"/>
              <a:gd name="connsiteY2" fmla="*/ 15493 h 635000"/>
              <a:gd name="connsiteX3" fmla="*/ 19023 w 635000"/>
              <a:gd name="connsiteY3" fmla="*/ 15493 h 635000"/>
              <a:gd name="connsiteX4" fmla="*/ 19023 w 635000"/>
              <a:gd name="connsiteY4" fmla="*/ 642346 h 63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5000" h="635000">
                <a:moveTo>
                  <a:pt x="19023" y="642346"/>
                </a:moveTo>
                <a:lnTo>
                  <a:pt x="645876" y="642346"/>
                </a:lnTo>
                <a:lnTo>
                  <a:pt x="645876" y="15493"/>
                </a:lnTo>
                <a:lnTo>
                  <a:pt x="19023" y="15493"/>
                </a:lnTo>
                <a:lnTo>
                  <a:pt x="19023" y="642346"/>
                </a:lnTo>
                <a:close/>
              </a:path>
            </a:pathLst>
          </a:custGeom>
          <a:solidFill>
            <a:srgbClr val="fd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8" name="Freeform 418"> 
				</p:cNvPr>
          <p:cNvSpPr/>
          <p:nvPr/>
        </p:nvSpPr>
        <p:spPr>
          <a:xfrm>
            <a:off x="9906000" y="5537200"/>
            <a:ext cx="635000" cy="635000"/>
          </a:xfrm>
          <a:custGeom>
            <a:avLst/>
            <a:gdLst>
              <a:gd name="connsiteX0" fmla="*/ 19023 w 635000"/>
              <a:gd name="connsiteY0" fmla="*/ 15494 h 635000"/>
              <a:gd name="connsiteX1" fmla="*/ 645876 w 635000"/>
              <a:gd name="connsiteY1" fmla="*/ 15494 h 635000"/>
              <a:gd name="connsiteX2" fmla="*/ 645876 w 635000"/>
              <a:gd name="connsiteY2" fmla="*/ 642346 h 635000"/>
              <a:gd name="connsiteX3" fmla="*/ 19023 w 635000"/>
              <a:gd name="connsiteY3" fmla="*/ 642346 h 635000"/>
              <a:gd name="connsiteX4" fmla="*/ 19023 w 635000"/>
              <a:gd name="connsiteY4" fmla="*/ 15494 h 63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5000" h="635000">
                <a:moveTo>
                  <a:pt x="19023" y="15494"/>
                </a:moveTo>
                <a:lnTo>
                  <a:pt x="645876" y="15494"/>
                </a:lnTo>
                <a:lnTo>
                  <a:pt x="645876" y="642346"/>
                </a:lnTo>
                <a:lnTo>
                  <a:pt x="19023" y="642346"/>
                </a:lnTo>
                <a:lnTo>
                  <a:pt x="19023" y="15494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9" name="Freeform 419"> 
				</p:cNvPr>
          <p:cNvSpPr/>
          <p:nvPr/>
        </p:nvSpPr>
        <p:spPr>
          <a:xfrm>
            <a:off x="11531600" y="5537200"/>
            <a:ext cx="635000" cy="635000"/>
          </a:xfrm>
          <a:custGeom>
            <a:avLst/>
            <a:gdLst>
              <a:gd name="connsiteX0" fmla="*/ 13899 w 635000"/>
              <a:gd name="connsiteY0" fmla="*/ 642346 h 635000"/>
              <a:gd name="connsiteX1" fmla="*/ 640752 w 635000"/>
              <a:gd name="connsiteY1" fmla="*/ 642346 h 635000"/>
              <a:gd name="connsiteX2" fmla="*/ 640752 w 635000"/>
              <a:gd name="connsiteY2" fmla="*/ 15493 h 635000"/>
              <a:gd name="connsiteX3" fmla="*/ 13899 w 635000"/>
              <a:gd name="connsiteY3" fmla="*/ 15493 h 635000"/>
              <a:gd name="connsiteX4" fmla="*/ 13899 w 635000"/>
              <a:gd name="connsiteY4" fmla="*/ 642346 h 63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5000" h="635000">
                <a:moveTo>
                  <a:pt x="13899" y="642346"/>
                </a:moveTo>
                <a:lnTo>
                  <a:pt x="640752" y="642346"/>
                </a:lnTo>
                <a:lnTo>
                  <a:pt x="640752" y="15493"/>
                </a:lnTo>
                <a:lnTo>
                  <a:pt x="13899" y="15493"/>
                </a:lnTo>
                <a:lnTo>
                  <a:pt x="13899" y="642346"/>
                </a:lnTo>
                <a:close/>
              </a:path>
            </a:pathLst>
          </a:custGeom>
          <a:solidFill>
            <a:srgbClr val="f28e1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0" name="Freeform 420"> 
				</p:cNvPr>
          <p:cNvSpPr/>
          <p:nvPr/>
        </p:nvSpPr>
        <p:spPr>
          <a:xfrm>
            <a:off x="11531600" y="5537200"/>
            <a:ext cx="635000" cy="635000"/>
          </a:xfrm>
          <a:custGeom>
            <a:avLst/>
            <a:gdLst>
              <a:gd name="connsiteX0" fmla="*/ 13900 w 635000"/>
              <a:gd name="connsiteY0" fmla="*/ 15494 h 635000"/>
              <a:gd name="connsiteX1" fmla="*/ 640752 w 635000"/>
              <a:gd name="connsiteY1" fmla="*/ 15494 h 635000"/>
              <a:gd name="connsiteX2" fmla="*/ 640752 w 635000"/>
              <a:gd name="connsiteY2" fmla="*/ 642346 h 635000"/>
              <a:gd name="connsiteX3" fmla="*/ 13900 w 635000"/>
              <a:gd name="connsiteY3" fmla="*/ 642346 h 635000"/>
              <a:gd name="connsiteX4" fmla="*/ 13900 w 635000"/>
              <a:gd name="connsiteY4" fmla="*/ 15494 h 63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5000" h="635000">
                <a:moveTo>
                  <a:pt x="13900" y="15494"/>
                </a:moveTo>
                <a:lnTo>
                  <a:pt x="640752" y="15494"/>
                </a:lnTo>
                <a:lnTo>
                  <a:pt x="640752" y="642346"/>
                </a:lnTo>
                <a:lnTo>
                  <a:pt x="13900" y="642346"/>
                </a:lnTo>
                <a:lnTo>
                  <a:pt x="13900" y="15494"/>
                </a:lnTo>
                <a:close/>
              </a:path>
            </a:pathLst>
          </a:custGeom>
          <a:solidFill>
            <a:srgbClr val="0000ff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1" name="Freeform 421"> 
				</p:cNvPr>
          <p:cNvSpPr/>
          <p:nvPr/>
        </p:nvSpPr>
        <p:spPr>
          <a:xfrm>
            <a:off x="10248900" y="4038600"/>
            <a:ext cx="914400" cy="914400"/>
          </a:xfrm>
          <a:custGeom>
            <a:avLst/>
            <a:gdLst>
              <a:gd name="connsiteX0" fmla="*/ 922532 w 914400"/>
              <a:gd name="connsiteY0" fmla="*/ 916594 h 914400"/>
              <a:gd name="connsiteX1" fmla="*/ 19420 w 914400"/>
              <a:gd name="connsiteY1" fmla="*/ 13483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14400" h="914400">
                <a:moveTo>
                  <a:pt x="922532" y="916594"/>
                </a:moveTo>
                <a:lnTo>
                  <a:pt x="19420" y="13483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2" name="Freeform 422"> 
				</p:cNvPr>
          <p:cNvSpPr/>
          <p:nvPr/>
        </p:nvSpPr>
        <p:spPr>
          <a:xfrm>
            <a:off x="9347200" y="4038600"/>
            <a:ext cx="914400" cy="914400"/>
          </a:xfrm>
          <a:custGeom>
            <a:avLst/>
            <a:gdLst>
              <a:gd name="connsiteX0" fmla="*/ 18216 w 914400"/>
              <a:gd name="connsiteY0" fmla="*/ 916594 h 914400"/>
              <a:gd name="connsiteX1" fmla="*/ 921327 w 914400"/>
              <a:gd name="connsiteY1" fmla="*/ 13483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14400" h="914400">
                <a:moveTo>
                  <a:pt x="18216" y="916594"/>
                </a:moveTo>
                <a:lnTo>
                  <a:pt x="921327" y="13483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3" name="Freeform 423"> 
				</p:cNvPr>
          <p:cNvSpPr/>
          <p:nvPr/>
        </p:nvSpPr>
        <p:spPr>
          <a:xfrm>
            <a:off x="9105900" y="4635500"/>
            <a:ext cx="647700" cy="635000"/>
          </a:xfrm>
          <a:custGeom>
            <a:avLst/>
            <a:gdLst>
              <a:gd name="connsiteX0" fmla="*/ 20938 w 647700"/>
              <a:gd name="connsiteY0" fmla="*/ 644586 h 635000"/>
              <a:gd name="connsiteX1" fmla="*/ 647790 w 647700"/>
              <a:gd name="connsiteY1" fmla="*/ 644586 h 635000"/>
              <a:gd name="connsiteX2" fmla="*/ 647790 w 647700"/>
              <a:gd name="connsiteY2" fmla="*/ 17733 h 635000"/>
              <a:gd name="connsiteX3" fmla="*/ 20938 w 647700"/>
              <a:gd name="connsiteY3" fmla="*/ 17733 h 635000"/>
              <a:gd name="connsiteX4" fmla="*/ 20938 w 647700"/>
              <a:gd name="connsiteY4" fmla="*/ 644586 h 63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7700" h="635000">
                <a:moveTo>
                  <a:pt x="20938" y="644586"/>
                </a:moveTo>
                <a:lnTo>
                  <a:pt x="647790" y="644586"/>
                </a:lnTo>
                <a:lnTo>
                  <a:pt x="647790" y="17733"/>
                </a:lnTo>
                <a:lnTo>
                  <a:pt x="20938" y="17733"/>
                </a:lnTo>
                <a:lnTo>
                  <a:pt x="20938" y="644586"/>
                </a:lnTo>
                <a:close/>
              </a:path>
            </a:pathLst>
          </a:custGeom>
          <a:solidFill>
            <a:srgbClr val="6ebe3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4" name="Freeform 424"> 
				</p:cNvPr>
          <p:cNvSpPr/>
          <p:nvPr/>
        </p:nvSpPr>
        <p:spPr>
          <a:xfrm>
            <a:off x="9105900" y="4635500"/>
            <a:ext cx="647700" cy="635000"/>
          </a:xfrm>
          <a:custGeom>
            <a:avLst/>
            <a:gdLst>
              <a:gd name="connsiteX0" fmla="*/ 20938 w 647700"/>
              <a:gd name="connsiteY0" fmla="*/ 17734 h 635000"/>
              <a:gd name="connsiteX1" fmla="*/ 647790 w 647700"/>
              <a:gd name="connsiteY1" fmla="*/ 17734 h 635000"/>
              <a:gd name="connsiteX2" fmla="*/ 647790 w 647700"/>
              <a:gd name="connsiteY2" fmla="*/ 644586 h 635000"/>
              <a:gd name="connsiteX3" fmla="*/ 20938 w 647700"/>
              <a:gd name="connsiteY3" fmla="*/ 644586 h 635000"/>
              <a:gd name="connsiteX4" fmla="*/ 20938 w 647700"/>
              <a:gd name="connsiteY4" fmla="*/ 17734 h 63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7700" h="635000">
                <a:moveTo>
                  <a:pt x="20938" y="17734"/>
                </a:moveTo>
                <a:lnTo>
                  <a:pt x="647790" y="17734"/>
                </a:lnTo>
                <a:lnTo>
                  <a:pt x="647790" y="644586"/>
                </a:lnTo>
                <a:lnTo>
                  <a:pt x="20938" y="644586"/>
                </a:lnTo>
                <a:lnTo>
                  <a:pt x="20938" y="17734"/>
                </a:lnTo>
                <a:close/>
              </a:path>
            </a:pathLst>
          </a:custGeom>
          <a:solidFill>
            <a:srgbClr val="0000ff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5" name="Freeform 425"> 
				</p:cNvPr>
          <p:cNvSpPr/>
          <p:nvPr/>
        </p:nvSpPr>
        <p:spPr>
          <a:xfrm>
            <a:off x="10731500" y="4635500"/>
            <a:ext cx="635000" cy="635000"/>
          </a:xfrm>
          <a:custGeom>
            <a:avLst/>
            <a:gdLst>
              <a:gd name="connsiteX0" fmla="*/ 15812 w 635000"/>
              <a:gd name="connsiteY0" fmla="*/ 644586 h 635000"/>
              <a:gd name="connsiteX1" fmla="*/ 642665 w 635000"/>
              <a:gd name="connsiteY1" fmla="*/ 644586 h 635000"/>
              <a:gd name="connsiteX2" fmla="*/ 642665 w 635000"/>
              <a:gd name="connsiteY2" fmla="*/ 17733 h 635000"/>
              <a:gd name="connsiteX3" fmla="*/ 15812 w 635000"/>
              <a:gd name="connsiteY3" fmla="*/ 17733 h 635000"/>
              <a:gd name="connsiteX4" fmla="*/ 15812 w 635000"/>
              <a:gd name="connsiteY4" fmla="*/ 644586 h 63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5000" h="635000">
                <a:moveTo>
                  <a:pt x="15812" y="644586"/>
                </a:moveTo>
                <a:lnTo>
                  <a:pt x="642665" y="644586"/>
                </a:lnTo>
                <a:lnTo>
                  <a:pt x="642665" y="17733"/>
                </a:lnTo>
                <a:lnTo>
                  <a:pt x="15812" y="17733"/>
                </a:lnTo>
                <a:lnTo>
                  <a:pt x="15812" y="644586"/>
                </a:lnTo>
                <a:close/>
              </a:path>
            </a:pathLst>
          </a:custGeom>
          <a:solidFill>
            <a:srgbClr val="fd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6" name="Freeform 426"> 
				</p:cNvPr>
          <p:cNvSpPr/>
          <p:nvPr/>
        </p:nvSpPr>
        <p:spPr>
          <a:xfrm>
            <a:off x="10731500" y="4635500"/>
            <a:ext cx="635000" cy="635000"/>
          </a:xfrm>
          <a:custGeom>
            <a:avLst/>
            <a:gdLst>
              <a:gd name="connsiteX0" fmla="*/ 15812 w 635000"/>
              <a:gd name="connsiteY0" fmla="*/ 17734 h 635000"/>
              <a:gd name="connsiteX1" fmla="*/ 642665 w 635000"/>
              <a:gd name="connsiteY1" fmla="*/ 17734 h 635000"/>
              <a:gd name="connsiteX2" fmla="*/ 642665 w 635000"/>
              <a:gd name="connsiteY2" fmla="*/ 644586 h 635000"/>
              <a:gd name="connsiteX3" fmla="*/ 15812 w 635000"/>
              <a:gd name="connsiteY3" fmla="*/ 644586 h 635000"/>
              <a:gd name="connsiteX4" fmla="*/ 15812 w 635000"/>
              <a:gd name="connsiteY4" fmla="*/ 17734 h 63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5000" h="635000">
                <a:moveTo>
                  <a:pt x="15812" y="17734"/>
                </a:moveTo>
                <a:lnTo>
                  <a:pt x="642665" y="17734"/>
                </a:lnTo>
                <a:lnTo>
                  <a:pt x="642665" y="644586"/>
                </a:lnTo>
                <a:lnTo>
                  <a:pt x="15812" y="644586"/>
                </a:lnTo>
                <a:lnTo>
                  <a:pt x="15812" y="17734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7" name="Freeform 427"> 
				</p:cNvPr>
          <p:cNvSpPr/>
          <p:nvPr/>
        </p:nvSpPr>
        <p:spPr>
          <a:xfrm>
            <a:off x="9461500" y="3073400"/>
            <a:ext cx="914400" cy="914400"/>
          </a:xfrm>
          <a:custGeom>
            <a:avLst/>
            <a:gdLst>
              <a:gd name="connsiteX0" fmla="*/ 926788 w 914400"/>
              <a:gd name="connsiteY0" fmla="*/ 923756 h 914400"/>
              <a:gd name="connsiteX1" fmla="*/ 23676 w 914400"/>
              <a:gd name="connsiteY1" fmla="*/ 20644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14400" h="914400">
                <a:moveTo>
                  <a:pt x="926788" y="923756"/>
                </a:moveTo>
                <a:lnTo>
                  <a:pt x="23676" y="20644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8" name="Freeform 428"> 
				</p:cNvPr>
          <p:cNvSpPr/>
          <p:nvPr/>
        </p:nvSpPr>
        <p:spPr>
          <a:xfrm>
            <a:off x="8559800" y="3073400"/>
            <a:ext cx="914400" cy="914400"/>
          </a:xfrm>
          <a:custGeom>
            <a:avLst/>
            <a:gdLst>
              <a:gd name="connsiteX0" fmla="*/ 22473 w 914400"/>
              <a:gd name="connsiteY0" fmla="*/ 923756 h 914400"/>
              <a:gd name="connsiteX1" fmla="*/ 925583 w 914400"/>
              <a:gd name="connsiteY1" fmla="*/ 20644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14400" h="914400">
                <a:moveTo>
                  <a:pt x="22473" y="923756"/>
                </a:moveTo>
                <a:lnTo>
                  <a:pt x="925583" y="20644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9" name="Freeform 429"> 
				</p:cNvPr>
          <p:cNvSpPr/>
          <p:nvPr/>
        </p:nvSpPr>
        <p:spPr>
          <a:xfrm>
            <a:off x="8318500" y="3670300"/>
            <a:ext cx="647700" cy="647700"/>
          </a:xfrm>
          <a:custGeom>
            <a:avLst/>
            <a:gdLst>
              <a:gd name="connsiteX0" fmla="*/ 25194 w 647700"/>
              <a:gd name="connsiteY0" fmla="*/ 651747 h 647700"/>
              <a:gd name="connsiteX1" fmla="*/ 652047 w 647700"/>
              <a:gd name="connsiteY1" fmla="*/ 651747 h 647700"/>
              <a:gd name="connsiteX2" fmla="*/ 652047 w 647700"/>
              <a:gd name="connsiteY2" fmla="*/ 24895 h 647700"/>
              <a:gd name="connsiteX3" fmla="*/ 25194 w 647700"/>
              <a:gd name="connsiteY3" fmla="*/ 24895 h 647700"/>
              <a:gd name="connsiteX4" fmla="*/ 25194 w 647700"/>
              <a:gd name="connsiteY4" fmla="*/ 651747 h 64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7700" h="647700">
                <a:moveTo>
                  <a:pt x="25194" y="651747"/>
                </a:moveTo>
                <a:lnTo>
                  <a:pt x="652047" y="651747"/>
                </a:lnTo>
                <a:lnTo>
                  <a:pt x="652047" y="24895"/>
                </a:lnTo>
                <a:lnTo>
                  <a:pt x="25194" y="24895"/>
                </a:lnTo>
                <a:lnTo>
                  <a:pt x="25194" y="651747"/>
                </a:lnTo>
                <a:close/>
              </a:path>
            </a:pathLst>
          </a:custGeom>
          <a:solidFill>
            <a:srgbClr val="50a6f8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0" name="Freeform 430"> 
				</p:cNvPr>
          <p:cNvSpPr/>
          <p:nvPr/>
        </p:nvSpPr>
        <p:spPr>
          <a:xfrm>
            <a:off x="8318500" y="3670300"/>
            <a:ext cx="647700" cy="647700"/>
          </a:xfrm>
          <a:custGeom>
            <a:avLst/>
            <a:gdLst>
              <a:gd name="connsiteX0" fmla="*/ 25194 w 647700"/>
              <a:gd name="connsiteY0" fmla="*/ 24894 h 647700"/>
              <a:gd name="connsiteX1" fmla="*/ 652047 w 647700"/>
              <a:gd name="connsiteY1" fmla="*/ 24894 h 647700"/>
              <a:gd name="connsiteX2" fmla="*/ 652047 w 647700"/>
              <a:gd name="connsiteY2" fmla="*/ 651747 h 647700"/>
              <a:gd name="connsiteX3" fmla="*/ 25194 w 647700"/>
              <a:gd name="connsiteY3" fmla="*/ 651747 h 647700"/>
              <a:gd name="connsiteX4" fmla="*/ 25194 w 647700"/>
              <a:gd name="connsiteY4" fmla="*/ 24894 h 64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7700" h="647700">
                <a:moveTo>
                  <a:pt x="25194" y="24894"/>
                </a:moveTo>
                <a:lnTo>
                  <a:pt x="652047" y="24894"/>
                </a:lnTo>
                <a:lnTo>
                  <a:pt x="652047" y="651747"/>
                </a:lnTo>
                <a:lnTo>
                  <a:pt x="25194" y="651747"/>
                </a:lnTo>
                <a:lnTo>
                  <a:pt x="25194" y="24894"/>
                </a:lnTo>
                <a:close/>
              </a:path>
            </a:pathLst>
          </a:custGeom>
          <a:solidFill>
            <a:srgbClr val="0000ff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1" name="Freeform 431"> 
				</p:cNvPr>
          <p:cNvSpPr/>
          <p:nvPr/>
        </p:nvSpPr>
        <p:spPr>
          <a:xfrm>
            <a:off x="9944100" y="3670300"/>
            <a:ext cx="635000" cy="647700"/>
          </a:xfrm>
          <a:custGeom>
            <a:avLst/>
            <a:gdLst>
              <a:gd name="connsiteX0" fmla="*/ 20070 w 635000"/>
              <a:gd name="connsiteY0" fmla="*/ 651747 h 647700"/>
              <a:gd name="connsiteX1" fmla="*/ 646922 w 635000"/>
              <a:gd name="connsiteY1" fmla="*/ 651747 h 647700"/>
              <a:gd name="connsiteX2" fmla="*/ 646922 w 635000"/>
              <a:gd name="connsiteY2" fmla="*/ 24895 h 647700"/>
              <a:gd name="connsiteX3" fmla="*/ 20070 w 635000"/>
              <a:gd name="connsiteY3" fmla="*/ 24895 h 647700"/>
              <a:gd name="connsiteX4" fmla="*/ 20070 w 635000"/>
              <a:gd name="connsiteY4" fmla="*/ 651747 h 64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5000" h="647700">
                <a:moveTo>
                  <a:pt x="20070" y="651747"/>
                </a:moveTo>
                <a:lnTo>
                  <a:pt x="646922" y="651747"/>
                </a:lnTo>
                <a:lnTo>
                  <a:pt x="646922" y="24895"/>
                </a:lnTo>
                <a:lnTo>
                  <a:pt x="20070" y="24895"/>
                </a:lnTo>
                <a:lnTo>
                  <a:pt x="20070" y="651747"/>
                </a:lnTo>
                <a:close/>
              </a:path>
            </a:pathLst>
          </a:custGeom>
          <a:solidFill>
            <a:srgbClr val="fd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2" name="Freeform 432"> 
				</p:cNvPr>
          <p:cNvSpPr/>
          <p:nvPr/>
        </p:nvSpPr>
        <p:spPr>
          <a:xfrm>
            <a:off x="9944100" y="3670300"/>
            <a:ext cx="635000" cy="647700"/>
          </a:xfrm>
          <a:custGeom>
            <a:avLst/>
            <a:gdLst>
              <a:gd name="connsiteX0" fmla="*/ 20070 w 635000"/>
              <a:gd name="connsiteY0" fmla="*/ 24894 h 647700"/>
              <a:gd name="connsiteX1" fmla="*/ 646922 w 635000"/>
              <a:gd name="connsiteY1" fmla="*/ 24894 h 647700"/>
              <a:gd name="connsiteX2" fmla="*/ 646922 w 635000"/>
              <a:gd name="connsiteY2" fmla="*/ 651747 h 647700"/>
              <a:gd name="connsiteX3" fmla="*/ 20070 w 635000"/>
              <a:gd name="connsiteY3" fmla="*/ 651747 h 647700"/>
              <a:gd name="connsiteX4" fmla="*/ 20070 w 635000"/>
              <a:gd name="connsiteY4" fmla="*/ 24894 h 64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5000" h="647700">
                <a:moveTo>
                  <a:pt x="20070" y="24894"/>
                </a:moveTo>
                <a:lnTo>
                  <a:pt x="646922" y="24894"/>
                </a:lnTo>
                <a:lnTo>
                  <a:pt x="646922" y="651747"/>
                </a:lnTo>
                <a:lnTo>
                  <a:pt x="20070" y="651747"/>
                </a:lnTo>
                <a:lnTo>
                  <a:pt x="20070" y="24894"/>
                </a:lnTo>
                <a:close/>
              </a:path>
            </a:pathLst>
          </a:custGeom>
          <a:solidFill>
            <a:srgbClr val="0000fe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3" name="Freeform 433"> 
				</p:cNvPr>
          <p:cNvSpPr/>
          <p:nvPr/>
        </p:nvSpPr>
        <p:spPr>
          <a:xfrm>
            <a:off x="9144000" y="2730500"/>
            <a:ext cx="635000" cy="647700"/>
          </a:xfrm>
          <a:custGeom>
            <a:avLst/>
            <a:gdLst>
              <a:gd name="connsiteX0" fmla="*/ 18963 w 635000"/>
              <a:gd name="connsiteY0" fmla="*/ 650024 h 647700"/>
              <a:gd name="connsiteX1" fmla="*/ 645816 w 635000"/>
              <a:gd name="connsiteY1" fmla="*/ 650024 h 647700"/>
              <a:gd name="connsiteX2" fmla="*/ 645816 w 635000"/>
              <a:gd name="connsiteY2" fmla="*/ 23172 h 647700"/>
              <a:gd name="connsiteX3" fmla="*/ 18963 w 635000"/>
              <a:gd name="connsiteY3" fmla="*/ 23172 h 647700"/>
              <a:gd name="connsiteX4" fmla="*/ 18963 w 635000"/>
              <a:gd name="connsiteY4" fmla="*/ 650024 h 64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5000" h="647700">
                <a:moveTo>
                  <a:pt x="18963" y="650024"/>
                </a:moveTo>
                <a:lnTo>
                  <a:pt x="645816" y="650024"/>
                </a:lnTo>
                <a:lnTo>
                  <a:pt x="645816" y="23172"/>
                </a:lnTo>
                <a:lnTo>
                  <a:pt x="18963" y="23172"/>
                </a:lnTo>
                <a:lnTo>
                  <a:pt x="18963" y="650024"/>
                </a:lnTo>
                <a:close/>
              </a:path>
            </a:pathLst>
          </a:custGeom>
          <a:solidFill>
            <a:srgbClr val="fd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4" name="Freeform 434"> 
				</p:cNvPr>
          <p:cNvSpPr/>
          <p:nvPr/>
        </p:nvSpPr>
        <p:spPr>
          <a:xfrm>
            <a:off x="9144000" y="2730500"/>
            <a:ext cx="635000" cy="647700"/>
          </a:xfrm>
          <a:custGeom>
            <a:avLst/>
            <a:gdLst>
              <a:gd name="connsiteX0" fmla="*/ 18963 w 635000"/>
              <a:gd name="connsiteY0" fmla="*/ 23172 h 647700"/>
              <a:gd name="connsiteX1" fmla="*/ 645816 w 635000"/>
              <a:gd name="connsiteY1" fmla="*/ 23172 h 647700"/>
              <a:gd name="connsiteX2" fmla="*/ 645816 w 635000"/>
              <a:gd name="connsiteY2" fmla="*/ 650024 h 647700"/>
              <a:gd name="connsiteX3" fmla="*/ 18963 w 635000"/>
              <a:gd name="connsiteY3" fmla="*/ 650024 h 647700"/>
              <a:gd name="connsiteX4" fmla="*/ 18963 w 635000"/>
              <a:gd name="connsiteY4" fmla="*/ 23172 h 64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5000" h="647700">
                <a:moveTo>
                  <a:pt x="18963" y="23172"/>
                </a:moveTo>
                <a:lnTo>
                  <a:pt x="645816" y="23172"/>
                </a:lnTo>
                <a:lnTo>
                  <a:pt x="645816" y="650024"/>
                </a:lnTo>
                <a:lnTo>
                  <a:pt x="18963" y="650024"/>
                </a:lnTo>
                <a:lnTo>
                  <a:pt x="18963" y="23172"/>
                </a:lnTo>
                <a:close/>
              </a:path>
            </a:pathLst>
          </a:custGeom>
          <a:solidFill>
            <a:srgbClr val="0000f8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5" name="Freeform 435"> 
				</p:cNvPr>
          <p:cNvSpPr/>
          <p:nvPr/>
        </p:nvSpPr>
        <p:spPr>
          <a:xfrm>
            <a:off x="6369050" y="2203450"/>
            <a:ext cx="412750" cy="412750"/>
          </a:xfrm>
          <a:custGeom>
            <a:avLst/>
            <a:gdLst>
              <a:gd name="connsiteX0" fmla="*/ 423029 w 412750"/>
              <a:gd name="connsiteY0" fmla="*/ 25056 h 412750"/>
              <a:gd name="connsiteX1" fmla="*/ 423029 w 412750"/>
              <a:gd name="connsiteY1" fmla="*/ 423792 h 412750"/>
              <a:gd name="connsiteX2" fmla="*/ 24293 w 412750"/>
              <a:gd name="connsiteY2" fmla="*/ 423792 h 412750"/>
              <a:gd name="connsiteX3" fmla="*/ 24293 w 412750"/>
              <a:gd name="connsiteY3" fmla="*/ 25056 h 412750"/>
              <a:gd name="connsiteX4" fmla="*/ 423029 w 412750"/>
              <a:gd name="connsiteY4" fmla="*/ 25056 h 412750"/>
              <a:gd name="connsiteX5" fmla="*/ 423029 w 412750"/>
              <a:gd name="connsiteY5" fmla="*/ 25056 h 412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2750" h="412750">
                <a:moveTo>
                  <a:pt x="423029" y="25056"/>
                </a:moveTo>
                <a:cubicBezTo>
                  <a:pt x="533136" y="135164"/>
                  <a:pt x="533136" y="313684"/>
                  <a:pt x="423029" y="423792"/>
                </a:cubicBezTo>
                <a:cubicBezTo>
                  <a:pt x="312921" y="533900"/>
                  <a:pt x="134401" y="533900"/>
                  <a:pt x="24293" y="423792"/>
                </a:cubicBezTo>
                <a:cubicBezTo>
                  <a:pt x="-85814" y="313684"/>
                  <a:pt x="-85814" y="135164"/>
                  <a:pt x="24293" y="25056"/>
                </a:cubicBezTo>
                <a:cubicBezTo>
                  <a:pt x="134401" y="-85051"/>
                  <a:pt x="312921" y="-85051"/>
                  <a:pt x="423029" y="25056"/>
                </a:cubicBezTo>
                <a:lnTo>
                  <a:pt x="423029" y="25056"/>
                </a:lnTo>
                <a:close/>
              </a:path>
            </a:pathLst>
          </a:custGeom>
          <a:solidFill>
            <a:srgbClr val="00003f">
              <a:alpha val="0"/>
            </a:srgbClr>
          </a:solidFill>
          <a:ln w="38100">
            <a:solidFill>
              <a:srgbClr val="154d85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6" name="Freeform 436"> 
				</p:cNvPr>
          <p:cNvSpPr/>
          <p:nvPr/>
        </p:nvSpPr>
        <p:spPr>
          <a:xfrm>
            <a:off x="984250" y="7537450"/>
            <a:ext cx="425450" cy="425450"/>
          </a:xfrm>
          <a:custGeom>
            <a:avLst/>
            <a:gdLst>
              <a:gd name="connsiteX0" fmla="*/ 427935 w 425450"/>
              <a:gd name="connsiteY0" fmla="*/ 28667 h 425450"/>
              <a:gd name="connsiteX1" fmla="*/ 427935 w 425450"/>
              <a:gd name="connsiteY1" fmla="*/ 427403 h 425450"/>
              <a:gd name="connsiteX2" fmla="*/ 29198 w 425450"/>
              <a:gd name="connsiteY2" fmla="*/ 427403 h 425450"/>
              <a:gd name="connsiteX3" fmla="*/ 29198 w 425450"/>
              <a:gd name="connsiteY3" fmla="*/ 28667 h 425450"/>
              <a:gd name="connsiteX4" fmla="*/ 427935 w 425450"/>
              <a:gd name="connsiteY4" fmla="*/ 28667 h 425450"/>
              <a:gd name="connsiteX5" fmla="*/ 427935 w 425450"/>
              <a:gd name="connsiteY5" fmla="*/ 28667 h 425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5450" h="425450">
                <a:moveTo>
                  <a:pt x="427935" y="28667"/>
                </a:moveTo>
                <a:cubicBezTo>
                  <a:pt x="538042" y="138775"/>
                  <a:pt x="538042" y="317295"/>
                  <a:pt x="427935" y="427403"/>
                </a:cubicBezTo>
                <a:cubicBezTo>
                  <a:pt x="317827" y="537511"/>
                  <a:pt x="139306" y="537511"/>
                  <a:pt x="29198" y="427403"/>
                </a:cubicBezTo>
                <a:cubicBezTo>
                  <a:pt x="-80908" y="317295"/>
                  <a:pt x="-80908" y="138775"/>
                  <a:pt x="29198" y="28667"/>
                </a:cubicBezTo>
                <a:cubicBezTo>
                  <a:pt x="139306" y="-81440"/>
                  <a:pt x="317827" y="-81440"/>
                  <a:pt x="427935" y="28667"/>
                </a:cubicBezTo>
                <a:lnTo>
                  <a:pt x="427935" y="28667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154d85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7" name="Freeform 437"> 
				</p:cNvPr>
          <p:cNvSpPr/>
          <p:nvPr/>
        </p:nvSpPr>
        <p:spPr>
          <a:xfrm>
            <a:off x="5784850" y="5962650"/>
            <a:ext cx="908050" cy="908050"/>
          </a:xfrm>
          <a:custGeom>
            <a:avLst/>
            <a:gdLst>
              <a:gd name="connsiteX0" fmla="*/ 915792 w 908050"/>
              <a:gd name="connsiteY0" fmla="*/ 29440 h 908050"/>
              <a:gd name="connsiteX1" fmla="*/ 915792 w 908050"/>
              <a:gd name="connsiteY1" fmla="*/ 918705 h 908050"/>
              <a:gd name="connsiteX2" fmla="*/ 26528 w 908050"/>
              <a:gd name="connsiteY2" fmla="*/ 918705 h 908050"/>
              <a:gd name="connsiteX3" fmla="*/ 26528 w 908050"/>
              <a:gd name="connsiteY3" fmla="*/ 29440 h 908050"/>
              <a:gd name="connsiteX4" fmla="*/ 915792 w 908050"/>
              <a:gd name="connsiteY4" fmla="*/ 29440 h 908050"/>
              <a:gd name="connsiteX5" fmla="*/ 915792 w 908050"/>
              <a:gd name="connsiteY5" fmla="*/ 29440 h 90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08050" h="908050">
                <a:moveTo>
                  <a:pt x="915792" y="29440"/>
                </a:moveTo>
                <a:cubicBezTo>
                  <a:pt x="1161356" y="275004"/>
                  <a:pt x="1161356" y="673141"/>
                  <a:pt x="915792" y="918705"/>
                </a:cubicBezTo>
                <a:cubicBezTo>
                  <a:pt x="670229" y="1164268"/>
                  <a:pt x="272092" y="1164268"/>
                  <a:pt x="26528" y="918705"/>
                </a:cubicBezTo>
                <a:cubicBezTo>
                  <a:pt x="-219034" y="673141"/>
                  <a:pt x="-219034" y="275004"/>
                  <a:pt x="26528" y="29440"/>
                </a:cubicBezTo>
                <a:cubicBezTo>
                  <a:pt x="272092" y="-216122"/>
                  <a:pt x="670229" y="-216122"/>
                  <a:pt x="915792" y="29440"/>
                </a:cubicBezTo>
                <a:lnTo>
                  <a:pt x="915792" y="29440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154d85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8" name="Freeform 438"> 
				</p:cNvPr>
          <p:cNvSpPr/>
          <p:nvPr/>
        </p:nvSpPr>
        <p:spPr>
          <a:xfrm>
            <a:off x="2178050" y="2508250"/>
            <a:ext cx="590550" cy="603250"/>
          </a:xfrm>
          <a:custGeom>
            <a:avLst/>
            <a:gdLst>
              <a:gd name="connsiteX0" fmla="*/ 602814 w 590550"/>
              <a:gd name="connsiteY0" fmla="*/ 29019 h 603250"/>
              <a:gd name="connsiteX1" fmla="*/ 602814 w 590550"/>
              <a:gd name="connsiteY1" fmla="*/ 609709 h 603250"/>
              <a:gd name="connsiteX2" fmla="*/ 22124 w 590550"/>
              <a:gd name="connsiteY2" fmla="*/ 609709 h 603250"/>
              <a:gd name="connsiteX3" fmla="*/ 22124 w 590550"/>
              <a:gd name="connsiteY3" fmla="*/ 29019 h 603250"/>
              <a:gd name="connsiteX4" fmla="*/ 602814 w 590550"/>
              <a:gd name="connsiteY4" fmla="*/ 29019 h 603250"/>
              <a:gd name="connsiteX5" fmla="*/ 602814 w 590550"/>
              <a:gd name="connsiteY5" fmla="*/ 29019 h 603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0550" h="603250">
                <a:moveTo>
                  <a:pt x="602814" y="29019"/>
                </a:moveTo>
                <a:cubicBezTo>
                  <a:pt x="763167" y="189372"/>
                  <a:pt x="763167" y="449356"/>
                  <a:pt x="602814" y="609709"/>
                </a:cubicBezTo>
                <a:cubicBezTo>
                  <a:pt x="442461" y="770063"/>
                  <a:pt x="182477" y="770063"/>
                  <a:pt x="22124" y="609709"/>
                </a:cubicBezTo>
                <a:cubicBezTo>
                  <a:pt x="-138228" y="449356"/>
                  <a:pt x="-138228" y="189372"/>
                  <a:pt x="22124" y="29019"/>
                </a:cubicBezTo>
                <a:cubicBezTo>
                  <a:pt x="182477" y="-131333"/>
                  <a:pt x="442461" y="-131333"/>
                  <a:pt x="602814" y="29019"/>
                </a:cubicBezTo>
                <a:lnTo>
                  <a:pt x="602814" y="29019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154d85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9" name="Freeform 439"> 
				</p:cNvPr>
          <p:cNvSpPr/>
          <p:nvPr/>
        </p:nvSpPr>
        <p:spPr>
          <a:xfrm>
            <a:off x="5124450" y="3308350"/>
            <a:ext cx="781050" cy="768350"/>
          </a:xfrm>
          <a:custGeom>
            <a:avLst/>
            <a:gdLst>
              <a:gd name="connsiteX0" fmla="*/ 784556 w 781050"/>
              <a:gd name="connsiteY0" fmla="*/ 25953 h 768350"/>
              <a:gd name="connsiteX1" fmla="*/ 784556 w 781050"/>
              <a:gd name="connsiteY1" fmla="*/ 780817 h 768350"/>
              <a:gd name="connsiteX2" fmla="*/ 29693 w 781050"/>
              <a:gd name="connsiteY2" fmla="*/ 780817 h 768350"/>
              <a:gd name="connsiteX3" fmla="*/ 29693 w 781050"/>
              <a:gd name="connsiteY3" fmla="*/ 25953 h 768350"/>
              <a:gd name="connsiteX4" fmla="*/ 784556 w 781050"/>
              <a:gd name="connsiteY4" fmla="*/ 25953 h 768350"/>
              <a:gd name="connsiteX5" fmla="*/ 784556 w 781050"/>
              <a:gd name="connsiteY5" fmla="*/ 25953 h 768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81050" h="768350">
                <a:moveTo>
                  <a:pt x="784556" y="25953"/>
                </a:moveTo>
                <a:cubicBezTo>
                  <a:pt x="993006" y="234403"/>
                  <a:pt x="993006" y="572367"/>
                  <a:pt x="784556" y="780817"/>
                </a:cubicBezTo>
                <a:cubicBezTo>
                  <a:pt x="576106" y="989266"/>
                  <a:pt x="238142" y="989266"/>
                  <a:pt x="29693" y="780817"/>
                </a:cubicBezTo>
                <a:cubicBezTo>
                  <a:pt x="-178756" y="572367"/>
                  <a:pt x="-178756" y="234403"/>
                  <a:pt x="29693" y="25953"/>
                </a:cubicBezTo>
                <a:cubicBezTo>
                  <a:pt x="238142" y="-182495"/>
                  <a:pt x="576106" y="-182495"/>
                  <a:pt x="784556" y="25953"/>
                </a:cubicBezTo>
                <a:lnTo>
                  <a:pt x="784556" y="25953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154d85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0" name="Freeform 440"> 
				</p:cNvPr>
          <p:cNvSpPr/>
          <p:nvPr/>
        </p:nvSpPr>
        <p:spPr>
          <a:xfrm>
            <a:off x="4375150" y="4921250"/>
            <a:ext cx="425450" cy="412750"/>
          </a:xfrm>
          <a:custGeom>
            <a:avLst/>
            <a:gdLst>
              <a:gd name="connsiteX0" fmla="*/ 425985 w 425450"/>
              <a:gd name="connsiteY0" fmla="*/ 19120 h 412750"/>
              <a:gd name="connsiteX1" fmla="*/ 425985 w 425450"/>
              <a:gd name="connsiteY1" fmla="*/ 417856 h 412750"/>
              <a:gd name="connsiteX2" fmla="*/ 27249 w 425450"/>
              <a:gd name="connsiteY2" fmla="*/ 417856 h 412750"/>
              <a:gd name="connsiteX3" fmla="*/ 27249 w 425450"/>
              <a:gd name="connsiteY3" fmla="*/ 19120 h 412750"/>
              <a:gd name="connsiteX4" fmla="*/ 425985 w 425450"/>
              <a:gd name="connsiteY4" fmla="*/ 19120 h 412750"/>
              <a:gd name="connsiteX5" fmla="*/ 425985 w 425450"/>
              <a:gd name="connsiteY5" fmla="*/ 19120 h 412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5450" h="412750">
                <a:moveTo>
                  <a:pt x="425985" y="19120"/>
                </a:moveTo>
                <a:cubicBezTo>
                  <a:pt x="536093" y="129228"/>
                  <a:pt x="536093" y="307748"/>
                  <a:pt x="425985" y="417856"/>
                </a:cubicBezTo>
                <a:cubicBezTo>
                  <a:pt x="315877" y="527964"/>
                  <a:pt x="137357" y="527964"/>
                  <a:pt x="27249" y="417856"/>
                </a:cubicBezTo>
                <a:cubicBezTo>
                  <a:pt x="-82858" y="307748"/>
                  <a:pt x="-82858" y="129228"/>
                  <a:pt x="27249" y="19120"/>
                </a:cubicBezTo>
                <a:cubicBezTo>
                  <a:pt x="137357" y="-90987"/>
                  <a:pt x="315877" y="-90987"/>
                  <a:pt x="425985" y="19120"/>
                </a:cubicBezTo>
                <a:lnTo>
                  <a:pt x="425985" y="19120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154d85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1" name="Freeform 441"> 
				</p:cNvPr>
          <p:cNvSpPr/>
          <p:nvPr/>
        </p:nvSpPr>
        <p:spPr>
          <a:xfrm>
            <a:off x="4972050" y="7207250"/>
            <a:ext cx="539750" cy="539750"/>
          </a:xfrm>
          <a:custGeom>
            <a:avLst/>
            <a:gdLst>
              <a:gd name="connsiteX0" fmla="*/ 551156 w 539750"/>
              <a:gd name="connsiteY0" fmla="*/ 23843 h 539750"/>
              <a:gd name="connsiteX1" fmla="*/ 551156 w 539750"/>
              <a:gd name="connsiteY1" fmla="*/ 550298 h 539750"/>
              <a:gd name="connsiteX2" fmla="*/ 24701 w 539750"/>
              <a:gd name="connsiteY2" fmla="*/ 550298 h 539750"/>
              <a:gd name="connsiteX3" fmla="*/ 24701 w 539750"/>
              <a:gd name="connsiteY3" fmla="*/ 23843 h 539750"/>
              <a:gd name="connsiteX4" fmla="*/ 551156 w 539750"/>
              <a:gd name="connsiteY4" fmla="*/ 23843 h 539750"/>
              <a:gd name="connsiteX5" fmla="*/ 551156 w 539750"/>
              <a:gd name="connsiteY5" fmla="*/ 23843 h 539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9750" h="539750">
                <a:moveTo>
                  <a:pt x="551156" y="23843"/>
                </a:moveTo>
                <a:cubicBezTo>
                  <a:pt x="696532" y="169220"/>
                  <a:pt x="696532" y="404922"/>
                  <a:pt x="551156" y="550298"/>
                </a:cubicBezTo>
                <a:cubicBezTo>
                  <a:pt x="405779" y="695675"/>
                  <a:pt x="170077" y="695675"/>
                  <a:pt x="24701" y="550298"/>
                </a:cubicBezTo>
                <a:cubicBezTo>
                  <a:pt x="-120675" y="404922"/>
                  <a:pt x="-120675" y="169220"/>
                  <a:pt x="24701" y="23843"/>
                </a:cubicBezTo>
                <a:cubicBezTo>
                  <a:pt x="170077" y="-121532"/>
                  <a:pt x="405779" y="-121532"/>
                  <a:pt x="551156" y="23843"/>
                </a:cubicBezTo>
                <a:lnTo>
                  <a:pt x="551156" y="23843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154d85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2" name="Freeform 442"> 
				</p:cNvPr>
          <p:cNvSpPr/>
          <p:nvPr/>
        </p:nvSpPr>
        <p:spPr>
          <a:xfrm>
            <a:off x="9137650" y="2724150"/>
            <a:ext cx="641350" cy="654050"/>
          </a:xfrm>
          <a:custGeom>
            <a:avLst/>
            <a:gdLst>
              <a:gd name="connsiteX0" fmla="*/ 25313 w 641350"/>
              <a:gd name="connsiteY0" fmla="*/ 656374 h 654050"/>
              <a:gd name="connsiteX1" fmla="*/ 652166 w 641350"/>
              <a:gd name="connsiteY1" fmla="*/ 656374 h 654050"/>
              <a:gd name="connsiteX2" fmla="*/ 652166 w 641350"/>
              <a:gd name="connsiteY2" fmla="*/ 29522 h 654050"/>
              <a:gd name="connsiteX3" fmla="*/ 25313 w 641350"/>
              <a:gd name="connsiteY3" fmla="*/ 29522 h 654050"/>
              <a:gd name="connsiteX4" fmla="*/ 25313 w 641350"/>
              <a:gd name="connsiteY4" fmla="*/ 656374 h 654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1350" h="654050">
                <a:moveTo>
                  <a:pt x="25313" y="656374"/>
                </a:moveTo>
                <a:lnTo>
                  <a:pt x="652166" y="656374"/>
                </a:lnTo>
                <a:lnTo>
                  <a:pt x="652166" y="29522"/>
                </a:lnTo>
                <a:lnTo>
                  <a:pt x="25313" y="29522"/>
                </a:lnTo>
                <a:lnTo>
                  <a:pt x="25313" y="656374"/>
                </a:lnTo>
                <a:close/>
              </a:path>
            </a:pathLst>
          </a:custGeom>
          <a:solidFill>
            <a:srgbClr val="fd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3" name="Freeform 443"> 
				</p:cNvPr>
          <p:cNvSpPr/>
          <p:nvPr/>
        </p:nvSpPr>
        <p:spPr>
          <a:xfrm>
            <a:off x="9137650" y="2724150"/>
            <a:ext cx="641350" cy="654050"/>
          </a:xfrm>
          <a:custGeom>
            <a:avLst/>
            <a:gdLst>
              <a:gd name="connsiteX0" fmla="*/ 25313 w 641350"/>
              <a:gd name="connsiteY0" fmla="*/ 29522 h 654050"/>
              <a:gd name="connsiteX1" fmla="*/ 652166 w 641350"/>
              <a:gd name="connsiteY1" fmla="*/ 29522 h 654050"/>
              <a:gd name="connsiteX2" fmla="*/ 652166 w 641350"/>
              <a:gd name="connsiteY2" fmla="*/ 656374 h 654050"/>
              <a:gd name="connsiteX3" fmla="*/ 25313 w 641350"/>
              <a:gd name="connsiteY3" fmla="*/ 656374 h 654050"/>
              <a:gd name="connsiteX4" fmla="*/ 25313 w 641350"/>
              <a:gd name="connsiteY4" fmla="*/ 29522 h 654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1350" h="654050">
                <a:moveTo>
                  <a:pt x="25313" y="29522"/>
                </a:moveTo>
                <a:lnTo>
                  <a:pt x="652166" y="29522"/>
                </a:lnTo>
                <a:lnTo>
                  <a:pt x="652166" y="656374"/>
                </a:lnTo>
                <a:lnTo>
                  <a:pt x="25313" y="656374"/>
                </a:lnTo>
                <a:lnTo>
                  <a:pt x="25313" y="29522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4" name="Freeform 444"> 
				</p:cNvPr>
          <p:cNvSpPr/>
          <p:nvPr/>
        </p:nvSpPr>
        <p:spPr>
          <a:xfrm>
            <a:off x="2940050" y="1835150"/>
            <a:ext cx="4832350" cy="5734050"/>
          </a:xfrm>
          <a:custGeom>
            <a:avLst/>
            <a:gdLst>
              <a:gd name="connsiteX0" fmla="*/ 19621 w 4832350"/>
              <a:gd name="connsiteY0" fmla="*/ 25772 h 5734050"/>
              <a:gd name="connsiteX1" fmla="*/ 4832862 w 4832350"/>
              <a:gd name="connsiteY1" fmla="*/ 5735725 h 5734050"/>
              <a:gd name="connsiteX2" fmla="*/ 4841047 w 4832350"/>
              <a:gd name="connsiteY2" fmla="*/ 5745435 h 5734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832350" h="5734050">
                <a:moveTo>
                  <a:pt x="19621" y="25772"/>
                </a:moveTo>
                <a:lnTo>
                  <a:pt x="4832862" y="5735725"/>
                </a:lnTo>
                <a:lnTo>
                  <a:pt x="4841047" y="5745435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5" name="Freeform 445"> 
				</p:cNvPr>
          <p:cNvSpPr/>
          <p:nvPr/>
        </p:nvSpPr>
        <p:spPr>
          <a:xfrm>
            <a:off x="7677150" y="7486650"/>
            <a:ext cx="146050" cy="146050"/>
          </a:xfrm>
          <a:custGeom>
            <a:avLst/>
            <a:gdLst>
              <a:gd name="connsiteX0" fmla="*/ 29508 w 146050"/>
              <a:gd name="connsiteY0" fmla="*/ 100210 h 146050"/>
              <a:gd name="connsiteX1" fmla="*/ 154697 w 146050"/>
              <a:gd name="connsiteY1" fmla="*/ 154140 h 146050"/>
              <a:gd name="connsiteX2" fmla="*/ 122727 w 146050"/>
              <a:gd name="connsiteY2" fmla="*/ 21631 h 146050"/>
              <a:gd name="connsiteX3" fmla="*/ 95763 w 146050"/>
              <a:gd name="connsiteY3" fmla="*/ 84225 h 146050"/>
              <a:gd name="connsiteX4" fmla="*/ 29508 w 146050"/>
              <a:gd name="connsiteY4" fmla="*/ 100210 h 14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6050" h="146050">
                <a:moveTo>
                  <a:pt x="29508" y="100210"/>
                </a:moveTo>
                <a:lnTo>
                  <a:pt x="154697" y="154140"/>
                </a:lnTo>
                <a:lnTo>
                  <a:pt x="122727" y="21631"/>
                </a:lnTo>
                <a:lnTo>
                  <a:pt x="95763" y="84225"/>
                </a:lnTo>
                <a:lnTo>
                  <a:pt x="29508" y="100210"/>
                </a:lnTo>
                <a:close/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6" name="TextBox 446"/>
          <p:cNvSpPr txBox="1"/>
          <p:nvPr/>
        </p:nvSpPr>
        <p:spPr>
          <a:xfrm>
            <a:off x="673100" y="444500"/>
            <a:ext cx="5749312" cy="83210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13750"/>
              </a:lnSpc>
            </a:pPr>
            <a:r>
              <a:rPr lang="en-US" altLang="zh-CN" sz="4800" spc="75" dirty="0">
                <a:solidFill>
                  <a:srgbClr val="000000"/>
                </a:solidFill>
                <a:latin typeface="Times New Roman"/>
                <a:ea typeface="Times New Roman"/>
              </a:rPr>
              <a:t>Traversing</a:t>
            </a:r>
            <a:r>
              <a:rPr lang="en-US" altLang="zh-CN" sz="4800" spc="6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800" spc="114" dirty="0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4800" spc="6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800" spc="89" dirty="0">
                <a:solidFill>
                  <a:srgbClr val="000000"/>
                </a:solidFill>
                <a:latin typeface="Times New Roman"/>
                <a:ea typeface="Times New Roman"/>
              </a:rPr>
              <a:t>KD-Tree</a:t>
            </a:r>
          </a:p>
        </p:txBody>
      </p:sp>
      <p:sp>
        <p:nvSpPr>
          <p:cNvPr id="447" name="TextBox 447"/>
          <p:cNvSpPr txBox="1"/>
          <p:nvPr/>
        </p:nvSpPr>
        <p:spPr>
          <a:xfrm>
            <a:off x="8534400" y="3733800"/>
            <a:ext cx="2006984" cy="58940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13750"/>
              </a:lnSpc>
              <a:tabLst>
                <a:tab pos="1600200" algn="l"/>
              </a:tabLst>
            </a:pPr>
            <a:r>
              <a:rPr lang="en-US" altLang="zh-CN" sz="3400" spc="309" dirty="0">
                <a:solidFill>
                  <a:srgbClr val="000000"/>
                </a:solidFill>
                <a:latin typeface="Times New Roman"/>
                <a:ea typeface="Times New Roman"/>
              </a:rPr>
              <a:t>1	</a:t>
            </a:r>
            <a:r>
              <a:rPr lang="en-US" altLang="zh-CN" sz="3400" spc="-104" dirty="0">
                <a:solidFill>
                  <a:srgbClr val="000000"/>
                </a:solidFill>
                <a:latin typeface="Times New Roman"/>
                <a:ea typeface="Times New Roman"/>
              </a:rPr>
              <a:t>B</a:t>
            </a:r>
          </a:p>
        </p:txBody>
      </p:sp>
      <p:sp>
        <p:nvSpPr>
          <p:cNvPr id="448" name="TextBox 448"/>
          <p:cNvSpPr txBox="1"/>
          <p:nvPr/>
        </p:nvSpPr>
        <p:spPr>
          <a:xfrm>
            <a:off x="5283200" y="4584700"/>
            <a:ext cx="6048861" cy="8420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62500"/>
              </a:lnSpc>
              <a:tabLst>
                <a:tab pos="1828800" algn="l"/>
                <a:tab pos="4025900" algn="l"/>
                <a:tab pos="5626100" algn="l"/>
              </a:tabLst>
            </a:pPr>
            <a:r>
              <a:rPr lang="en-US" altLang="zh-CN" sz="3400" spc="60" dirty="0">
                <a:solidFill>
                  <a:srgbClr val="000000"/>
                </a:solidFill>
                <a:latin typeface="Times New Roman"/>
                <a:ea typeface="Times New Roman"/>
              </a:rPr>
              <a:t>C	</a:t>
            </a:r>
            <a:r>
              <a:rPr lang="en-US" altLang="zh-CN" sz="3400" spc="-65" dirty="0">
                <a:solidFill>
                  <a:srgbClr val="000000"/>
                </a:solidFill>
                <a:latin typeface="Times New Roman"/>
                <a:ea typeface="Times New Roman"/>
              </a:rPr>
              <a:t>B	</a:t>
            </a:r>
            <a:r>
              <a:rPr lang="en-US" altLang="zh-CN" sz="3400" spc="309" dirty="0">
                <a:solidFill>
                  <a:srgbClr val="000000"/>
                </a:solidFill>
                <a:latin typeface="Times New Roman"/>
                <a:ea typeface="Times New Roman"/>
              </a:rPr>
              <a:t>2	</a:t>
            </a:r>
            <a:r>
              <a:rPr lang="en-US" altLang="zh-CN" sz="3400" spc="20" dirty="0">
                <a:solidFill>
                  <a:srgbClr val="000000"/>
                </a:solidFill>
                <a:latin typeface="Times New Roman"/>
                <a:ea typeface="Times New Roman"/>
              </a:rPr>
              <a:t>C</a:t>
            </a:r>
          </a:p>
        </p:txBody>
      </p:sp>
      <p:sp>
        <p:nvSpPr>
          <p:cNvPr id="449" name="TextBox 449"/>
          <p:cNvSpPr txBox="1"/>
          <p:nvPr/>
        </p:nvSpPr>
        <p:spPr>
          <a:xfrm>
            <a:off x="10071100" y="5600700"/>
            <a:ext cx="2046310" cy="58940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13750"/>
              </a:lnSpc>
              <a:tabLst>
                <a:tab pos="1663700" algn="l"/>
              </a:tabLst>
            </a:pPr>
            <a:r>
              <a:rPr lang="en-US" altLang="zh-CN" sz="3400" spc="125" dirty="0">
                <a:solidFill>
                  <a:srgbClr val="000000"/>
                </a:solidFill>
                <a:latin typeface="Times New Roman"/>
                <a:ea typeface="Times New Roman"/>
              </a:rPr>
              <a:t>D	</a:t>
            </a:r>
            <a:r>
              <a:rPr lang="en-US" altLang="zh-CN" sz="3400" spc="270" dirty="0">
                <a:solidFill>
                  <a:srgbClr val="000000"/>
                </a:solidFill>
                <a:latin typeface="Times New Roman"/>
                <a:ea typeface="Times New Roman"/>
              </a:rPr>
              <a:t>3</a:t>
            </a:r>
          </a:p>
        </p:txBody>
      </p:sp>
      <p:sp>
        <p:nvSpPr>
          <p:cNvPr id="450" name="TextBox 450"/>
          <p:cNvSpPr txBox="1"/>
          <p:nvPr/>
        </p:nvSpPr>
        <p:spPr>
          <a:xfrm>
            <a:off x="2832100" y="6350000"/>
            <a:ext cx="616539" cy="241820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13750"/>
              </a:lnSpc>
            </a:pPr>
            <a:r>
              <a:rPr lang="en-US" altLang="zh-CN" sz="3400" spc="114" dirty="0">
                <a:solidFill>
                  <a:srgbClr val="000000"/>
                </a:solidFill>
                <a:latin typeface="Times New Roman"/>
                <a:ea typeface="Times New Roman"/>
              </a:rPr>
              <a:t>D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754"/>
              </a:lnSpc>
            </a:pPr>
            <a:endParaRPr lang="en-US" dirty="0" smtClean="0"/>
          </a:p>
          <a:p>
            <a:pPr marL="0" indent="292100">
              <a:lnSpc>
                <a:spcPct val="113750"/>
              </a:lnSpc>
            </a:pPr>
            <a:r>
              <a:rPr lang="en-US" altLang="zh-CN" sz="3400" spc="-15" dirty="0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</a:p>
        </p:txBody>
      </p:sp>
      <p:sp>
        <p:nvSpPr>
          <p:cNvPr id="451" name="TextBox 451"/>
          <p:cNvSpPr txBox="1"/>
          <p:nvPr/>
        </p:nvSpPr>
        <p:spPr>
          <a:xfrm>
            <a:off x="9283700" y="6527800"/>
            <a:ext cx="268310" cy="58940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13750"/>
              </a:lnSpc>
            </a:pPr>
            <a:r>
              <a:rPr lang="en-US" altLang="zh-CN" sz="3400" spc="300" dirty="0">
                <a:solidFill>
                  <a:srgbClr val="000000"/>
                </a:solidFill>
                <a:latin typeface="Times New Roman"/>
                <a:ea typeface="Times New Roman"/>
              </a:rPr>
              <a:t>4</a:t>
            </a:r>
          </a:p>
        </p:txBody>
      </p:sp>
      <p:sp>
        <p:nvSpPr>
          <p:cNvPr id="452" name="TextBox 452"/>
          <p:cNvSpPr txBox="1"/>
          <p:nvPr/>
        </p:nvSpPr>
        <p:spPr>
          <a:xfrm>
            <a:off x="10909300" y="6527800"/>
            <a:ext cx="268310" cy="58940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13750"/>
              </a:lnSpc>
            </a:pPr>
            <a:r>
              <a:rPr lang="en-US" altLang="zh-CN" sz="3400" spc="300" dirty="0">
                <a:solidFill>
                  <a:srgbClr val="000000"/>
                </a:solidFill>
                <a:latin typeface="Times New Roman"/>
                <a:ea typeface="Times New Roman"/>
              </a:rPr>
              <a:t>5</a:t>
            </a:r>
          </a:p>
        </p:txBody>
      </p:sp>
      <p:sp>
        <p:nvSpPr>
          <p:cNvPr id="453" name="TextBox 453"/>
          <p:cNvSpPr txBox="1"/>
          <p:nvPr/>
        </p:nvSpPr>
        <p:spPr>
          <a:xfrm>
            <a:off x="241300" y="9315805"/>
            <a:ext cx="12670690" cy="254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4166"/>
              </a:lnSpc>
              <a:tabLst>
                <a:tab pos="6134100" algn="l"/>
                <a:tab pos="9830165" algn="l"/>
              </a:tabLst>
            </a:pPr>
            <a:r>
              <a:rPr lang="en-US" altLang="zh-CN" sz="1600" spc="-20" dirty="0">
                <a:solidFill>
                  <a:srgbClr val="000000"/>
                </a:solidFill>
                <a:latin typeface="Arial"/>
                <a:ea typeface="Arial"/>
              </a:rPr>
              <a:t>GAMES101	</a:t>
            </a:r>
            <a:r>
              <a:rPr lang="en-US" altLang="zh-CN" sz="1600" spc="-5" dirty="0">
                <a:solidFill>
                  <a:srgbClr val="000000"/>
                </a:solidFill>
                <a:latin typeface="Arial"/>
                <a:ea typeface="Arial"/>
              </a:rPr>
              <a:t>21	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Arial"/>
              </a:rPr>
              <a:t>Lingqi</a:t>
            </a:r>
            <a:r>
              <a:rPr lang="en-US" altLang="zh-CN" sz="1600" spc="-4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Arial"/>
              </a:rPr>
              <a:t>Yan,</a:t>
            </a:r>
            <a:r>
              <a:rPr lang="en-US" altLang="zh-CN" sz="1600" spc="-5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Arial"/>
              </a:rPr>
              <a:t>UC</a:t>
            </a:r>
            <a:r>
              <a:rPr lang="en-US" altLang="zh-CN" sz="1600" spc="-5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Arial"/>
              </a:rPr>
              <a:t>Santa</a:t>
            </a:r>
            <a:r>
              <a:rPr lang="en-US" altLang="zh-CN" sz="1600" spc="-5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Arial"/>
              </a:rPr>
              <a:t>Barbara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Freeform 454"> 
				</p:cNvPr>
          <p:cNvSpPr/>
          <p:nvPr/>
        </p:nvSpPr>
        <p:spPr>
          <a:xfrm>
            <a:off x="10223500" y="5854700"/>
            <a:ext cx="914400" cy="927100"/>
          </a:xfrm>
          <a:custGeom>
            <a:avLst/>
            <a:gdLst>
              <a:gd name="connsiteX0" fmla="*/ 920837 w 914400"/>
              <a:gd name="connsiteY0" fmla="*/ 927989 h 927100"/>
              <a:gd name="connsiteX1" fmla="*/ 17726 w 914400"/>
              <a:gd name="connsiteY1" fmla="*/ 24877 h 927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14400" h="927100">
                <a:moveTo>
                  <a:pt x="920837" y="927989"/>
                </a:moveTo>
                <a:lnTo>
                  <a:pt x="17726" y="24877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5" name="Freeform 455"> 
				</p:cNvPr>
          <p:cNvSpPr/>
          <p:nvPr/>
        </p:nvSpPr>
        <p:spPr>
          <a:xfrm>
            <a:off x="9321800" y="5854700"/>
            <a:ext cx="914400" cy="927100"/>
          </a:xfrm>
          <a:custGeom>
            <a:avLst/>
            <a:gdLst>
              <a:gd name="connsiteX0" fmla="*/ 16524 w 914400"/>
              <a:gd name="connsiteY0" fmla="*/ 927989 h 927100"/>
              <a:gd name="connsiteX1" fmla="*/ 919635 w 914400"/>
              <a:gd name="connsiteY1" fmla="*/ 24877 h 927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14400" h="927100">
                <a:moveTo>
                  <a:pt x="16524" y="927989"/>
                </a:moveTo>
                <a:lnTo>
                  <a:pt x="919635" y="24877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6" name="Freeform 456"> 
				</p:cNvPr>
          <p:cNvSpPr/>
          <p:nvPr/>
        </p:nvSpPr>
        <p:spPr>
          <a:xfrm>
            <a:off x="9080500" y="6464300"/>
            <a:ext cx="635000" cy="635000"/>
          </a:xfrm>
          <a:custGeom>
            <a:avLst/>
            <a:gdLst>
              <a:gd name="connsiteX0" fmla="*/ 19245 w 635000"/>
              <a:gd name="connsiteY0" fmla="*/ 643280 h 635000"/>
              <a:gd name="connsiteX1" fmla="*/ 646097 w 635000"/>
              <a:gd name="connsiteY1" fmla="*/ 643280 h 635000"/>
              <a:gd name="connsiteX2" fmla="*/ 646097 w 635000"/>
              <a:gd name="connsiteY2" fmla="*/ 16428 h 635000"/>
              <a:gd name="connsiteX3" fmla="*/ 19245 w 635000"/>
              <a:gd name="connsiteY3" fmla="*/ 16428 h 635000"/>
              <a:gd name="connsiteX4" fmla="*/ 19245 w 635000"/>
              <a:gd name="connsiteY4" fmla="*/ 643280 h 63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5000" h="635000">
                <a:moveTo>
                  <a:pt x="19245" y="643280"/>
                </a:moveTo>
                <a:lnTo>
                  <a:pt x="646097" y="643280"/>
                </a:lnTo>
                <a:lnTo>
                  <a:pt x="646097" y="16428"/>
                </a:lnTo>
                <a:lnTo>
                  <a:pt x="19245" y="16428"/>
                </a:lnTo>
                <a:lnTo>
                  <a:pt x="19245" y="643280"/>
                </a:lnTo>
                <a:close/>
              </a:path>
            </a:pathLst>
          </a:custGeom>
          <a:solidFill>
            <a:srgbClr val="b169e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7" name="Freeform 457"> 
				</p:cNvPr>
          <p:cNvSpPr/>
          <p:nvPr/>
        </p:nvSpPr>
        <p:spPr>
          <a:xfrm>
            <a:off x="9080500" y="6464300"/>
            <a:ext cx="635000" cy="635000"/>
          </a:xfrm>
          <a:custGeom>
            <a:avLst/>
            <a:gdLst>
              <a:gd name="connsiteX0" fmla="*/ 19245 w 635000"/>
              <a:gd name="connsiteY0" fmla="*/ 16427 h 635000"/>
              <a:gd name="connsiteX1" fmla="*/ 646097 w 635000"/>
              <a:gd name="connsiteY1" fmla="*/ 16427 h 635000"/>
              <a:gd name="connsiteX2" fmla="*/ 646097 w 635000"/>
              <a:gd name="connsiteY2" fmla="*/ 643280 h 635000"/>
              <a:gd name="connsiteX3" fmla="*/ 19245 w 635000"/>
              <a:gd name="connsiteY3" fmla="*/ 643280 h 635000"/>
              <a:gd name="connsiteX4" fmla="*/ 19245 w 635000"/>
              <a:gd name="connsiteY4" fmla="*/ 16427 h 63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5000" h="635000">
                <a:moveTo>
                  <a:pt x="19245" y="16427"/>
                </a:moveTo>
                <a:lnTo>
                  <a:pt x="646097" y="16427"/>
                </a:lnTo>
                <a:lnTo>
                  <a:pt x="646097" y="643280"/>
                </a:lnTo>
                <a:lnTo>
                  <a:pt x="19245" y="643280"/>
                </a:lnTo>
                <a:lnTo>
                  <a:pt x="19245" y="16427"/>
                </a:lnTo>
                <a:close/>
              </a:path>
            </a:pathLst>
          </a:custGeom>
          <a:solidFill>
            <a:srgbClr val="000055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8" name="Freeform 458"> 
				</p:cNvPr>
          <p:cNvSpPr/>
          <p:nvPr/>
        </p:nvSpPr>
        <p:spPr>
          <a:xfrm>
            <a:off x="10706100" y="6464300"/>
            <a:ext cx="635000" cy="635000"/>
          </a:xfrm>
          <a:custGeom>
            <a:avLst/>
            <a:gdLst>
              <a:gd name="connsiteX0" fmla="*/ 14120 w 635000"/>
              <a:gd name="connsiteY0" fmla="*/ 643280 h 635000"/>
              <a:gd name="connsiteX1" fmla="*/ 640972 w 635000"/>
              <a:gd name="connsiteY1" fmla="*/ 643280 h 635000"/>
              <a:gd name="connsiteX2" fmla="*/ 640972 w 635000"/>
              <a:gd name="connsiteY2" fmla="*/ 16428 h 635000"/>
              <a:gd name="connsiteX3" fmla="*/ 14120 w 635000"/>
              <a:gd name="connsiteY3" fmla="*/ 16428 h 635000"/>
              <a:gd name="connsiteX4" fmla="*/ 14120 w 635000"/>
              <a:gd name="connsiteY4" fmla="*/ 643280 h 63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5000" h="635000">
                <a:moveTo>
                  <a:pt x="14120" y="643280"/>
                </a:moveTo>
                <a:lnTo>
                  <a:pt x="640972" y="643280"/>
                </a:lnTo>
                <a:lnTo>
                  <a:pt x="640972" y="16428"/>
                </a:lnTo>
                <a:lnTo>
                  <a:pt x="14120" y="16428"/>
                </a:lnTo>
                <a:lnTo>
                  <a:pt x="14120" y="643280"/>
                </a:lnTo>
                <a:close/>
              </a:path>
            </a:pathLst>
          </a:custGeom>
          <a:solidFill>
            <a:srgbClr val="ea5b55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9" name="Freeform 459"> 
				</p:cNvPr>
          <p:cNvSpPr/>
          <p:nvPr/>
        </p:nvSpPr>
        <p:spPr>
          <a:xfrm>
            <a:off x="10706100" y="6464300"/>
            <a:ext cx="635000" cy="635000"/>
          </a:xfrm>
          <a:custGeom>
            <a:avLst/>
            <a:gdLst>
              <a:gd name="connsiteX0" fmla="*/ 14120 w 635000"/>
              <a:gd name="connsiteY0" fmla="*/ 16427 h 635000"/>
              <a:gd name="connsiteX1" fmla="*/ 640972 w 635000"/>
              <a:gd name="connsiteY1" fmla="*/ 16427 h 635000"/>
              <a:gd name="connsiteX2" fmla="*/ 640972 w 635000"/>
              <a:gd name="connsiteY2" fmla="*/ 643280 h 635000"/>
              <a:gd name="connsiteX3" fmla="*/ 14120 w 635000"/>
              <a:gd name="connsiteY3" fmla="*/ 643280 h 635000"/>
              <a:gd name="connsiteX4" fmla="*/ 14120 w 635000"/>
              <a:gd name="connsiteY4" fmla="*/ 16427 h 63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5000" h="635000">
                <a:moveTo>
                  <a:pt x="14120" y="16427"/>
                </a:moveTo>
                <a:lnTo>
                  <a:pt x="640972" y="16427"/>
                </a:lnTo>
                <a:lnTo>
                  <a:pt x="640972" y="643280"/>
                </a:lnTo>
                <a:lnTo>
                  <a:pt x="14120" y="643280"/>
                </a:lnTo>
                <a:lnTo>
                  <a:pt x="14120" y="16427"/>
                </a:lnTo>
                <a:close/>
              </a:path>
            </a:pathLst>
          </a:custGeom>
          <a:solidFill>
            <a:srgbClr val="0000ff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0" name="Freeform 460"> 
				</p:cNvPr>
          <p:cNvSpPr/>
          <p:nvPr/>
        </p:nvSpPr>
        <p:spPr>
          <a:xfrm>
            <a:off x="11049000" y="4927600"/>
            <a:ext cx="914400" cy="914400"/>
          </a:xfrm>
          <a:custGeom>
            <a:avLst/>
            <a:gdLst>
              <a:gd name="connsiteX0" fmla="*/ 920619 w 914400"/>
              <a:gd name="connsiteY0" fmla="*/ 927054 h 914400"/>
              <a:gd name="connsiteX1" fmla="*/ 17507 w 914400"/>
              <a:gd name="connsiteY1" fmla="*/ 23943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14400" h="914400">
                <a:moveTo>
                  <a:pt x="920619" y="927054"/>
                </a:moveTo>
                <a:lnTo>
                  <a:pt x="17507" y="23943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1" name="Freeform 461"> 
				</p:cNvPr>
          <p:cNvSpPr/>
          <p:nvPr/>
        </p:nvSpPr>
        <p:spPr>
          <a:xfrm>
            <a:off x="10147300" y="4927600"/>
            <a:ext cx="914400" cy="914400"/>
          </a:xfrm>
          <a:custGeom>
            <a:avLst/>
            <a:gdLst>
              <a:gd name="connsiteX0" fmla="*/ 16303 w 914400"/>
              <a:gd name="connsiteY0" fmla="*/ 927054 h 914400"/>
              <a:gd name="connsiteX1" fmla="*/ 919414 w 914400"/>
              <a:gd name="connsiteY1" fmla="*/ 23943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14400" h="914400">
                <a:moveTo>
                  <a:pt x="16303" y="927054"/>
                </a:moveTo>
                <a:lnTo>
                  <a:pt x="919414" y="23943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2" name="Freeform 462"> 
				</p:cNvPr>
          <p:cNvSpPr/>
          <p:nvPr/>
        </p:nvSpPr>
        <p:spPr>
          <a:xfrm>
            <a:off x="9906000" y="5537200"/>
            <a:ext cx="635000" cy="635000"/>
          </a:xfrm>
          <a:custGeom>
            <a:avLst/>
            <a:gdLst>
              <a:gd name="connsiteX0" fmla="*/ 19023 w 635000"/>
              <a:gd name="connsiteY0" fmla="*/ 642346 h 635000"/>
              <a:gd name="connsiteX1" fmla="*/ 645876 w 635000"/>
              <a:gd name="connsiteY1" fmla="*/ 642346 h 635000"/>
              <a:gd name="connsiteX2" fmla="*/ 645876 w 635000"/>
              <a:gd name="connsiteY2" fmla="*/ 15493 h 635000"/>
              <a:gd name="connsiteX3" fmla="*/ 19023 w 635000"/>
              <a:gd name="connsiteY3" fmla="*/ 15493 h 635000"/>
              <a:gd name="connsiteX4" fmla="*/ 19023 w 635000"/>
              <a:gd name="connsiteY4" fmla="*/ 642346 h 63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5000" h="635000">
                <a:moveTo>
                  <a:pt x="19023" y="642346"/>
                </a:moveTo>
                <a:lnTo>
                  <a:pt x="645876" y="642346"/>
                </a:lnTo>
                <a:lnTo>
                  <a:pt x="645876" y="15493"/>
                </a:lnTo>
                <a:lnTo>
                  <a:pt x="19023" y="15493"/>
                </a:lnTo>
                <a:lnTo>
                  <a:pt x="19023" y="642346"/>
                </a:lnTo>
                <a:close/>
              </a:path>
            </a:pathLst>
          </a:custGeom>
          <a:solidFill>
            <a:srgbClr val="fd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3" name="Freeform 463"> 
				</p:cNvPr>
          <p:cNvSpPr/>
          <p:nvPr/>
        </p:nvSpPr>
        <p:spPr>
          <a:xfrm>
            <a:off x="9906000" y="5537200"/>
            <a:ext cx="635000" cy="635000"/>
          </a:xfrm>
          <a:custGeom>
            <a:avLst/>
            <a:gdLst>
              <a:gd name="connsiteX0" fmla="*/ 19023 w 635000"/>
              <a:gd name="connsiteY0" fmla="*/ 15494 h 635000"/>
              <a:gd name="connsiteX1" fmla="*/ 645876 w 635000"/>
              <a:gd name="connsiteY1" fmla="*/ 15494 h 635000"/>
              <a:gd name="connsiteX2" fmla="*/ 645876 w 635000"/>
              <a:gd name="connsiteY2" fmla="*/ 642346 h 635000"/>
              <a:gd name="connsiteX3" fmla="*/ 19023 w 635000"/>
              <a:gd name="connsiteY3" fmla="*/ 642346 h 635000"/>
              <a:gd name="connsiteX4" fmla="*/ 19023 w 635000"/>
              <a:gd name="connsiteY4" fmla="*/ 15494 h 63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5000" h="635000">
                <a:moveTo>
                  <a:pt x="19023" y="15494"/>
                </a:moveTo>
                <a:lnTo>
                  <a:pt x="645876" y="15494"/>
                </a:lnTo>
                <a:lnTo>
                  <a:pt x="645876" y="642346"/>
                </a:lnTo>
                <a:lnTo>
                  <a:pt x="19023" y="642346"/>
                </a:lnTo>
                <a:lnTo>
                  <a:pt x="19023" y="15494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4" name="Freeform 464"> 
				</p:cNvPr>
          <p:cNvSpPr/>
          <p:nvPr/>
        </p:nvSpPr>
        <p:spPr>
          <a:xfrm>
            <a:off x="11531600" y="5537200"/>
            <a:ext cx="635000" cy="635000"/>
          </a:xfrm>
          <a:custGeom>
            <a:avLst/>
            <a:gdLst>
              <a:gd name="connsiteX0" fmla="*/ 13899 w 635000"/>
              <a:gd name="connsiteY0" fmla="*/ 642346 h 635000"/>
              <a:gd name="connsiteX1" fmla="*/ 640752 w 635000"/>
              <a:gd name="connsiteY1" fmla="*/ 642346 h 635000"/>
              <a:gd name="connsiteX2" fmla="*/ 640752 w 635000"/>
              <a:gd name="connsiteY2" fmla="*/ 15493 h 635000"/>
              <a:gd name="connsiteX3" fmla="*/ 13899 w 635000"/>
              <a:gd name="connsiteY3" fmla="*/ 15493 h 635000"/>
              <a:gd name="connsiteX4" fmla="*/ 13899 w 635000"/>
              <a:gd name="connsiteY4" fmla="*/ 642346 h 63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5000" h="635000">
                <a:moveTo>
                  <a:pt x="13899" y="642346"/>
                </a:moveTo>
                <a:lnTo>
                  <a:pt x="640752" y="642346"/>
                </a:lnTo>
                <a:lnTo>
                  <a:pt x="640752" y="15493"/>
                </a:lnTo>
                <a:lnTo>
                  <a:pt x="13899" y="15493"/>
                </a:lnTo>
                <a:lnTo>
                  <a:pt x="13899" y="642346"/>
                </a:lnTo>
                <a:close/>
              </a:path>
            </a:pathLst>
          </a:custGeom>
          <a:solidFill>
            <a:srgbClr val="f28e1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5" name="Freeform 465"> 
				</p:cNvPr>
          <p:cNvSpPr/>
          <p:nvPr/>
        </p:nvSpPr>
        <p:spPr>
          <a:xfrm>
            <a:off x="11531600" y="5537200"/>
            <a:ext cx="635000" cy="635000"/>
          </a:xfrm>
          <a:custGeom>
            <a:avLst/>
            <a:gdLst>
              <a:gd name="connsiteX0" fmla="*/ 13900 w 635000"/>
              <a:gd name="connsiteY0" fmla="*/ 15494 h 635000"/>
              <a:gd name="connsiteX1" fmla="*/ 640752 w 635000"/>
              <a:gd name="connsiteY1" fmla="*/ 15494 h 635000"/>
              <a:gd name="connsiteX2" fmla="*/ 640752 w 635000"/>
              <a:gd name="connsiteY2" fmla="*/ 642346 h 635000"/>
              <a:gd name="connsiteX3" fmla="*/ 13900 w 635000"/>
              <a:gd name="connsiteY3" fmla="*/ 642346 h 635000"/>
              <a:gd name="connsiteX4" fmla="*/ 13900 w 635000"/>
              <a:gd name="connsiteY4" fmla="*/ 15494 h 63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5000" h="635000">
                <a:moveTo>
                  <a:pt x="13900" y="15494"/>
                </a:moveTo>
                <a:lnTo>
                  <a:pt x="640752" y="15494"/>
                </a:lnTo>
                <a:lnTo>
                  <a:pt x="640752" y="642346"/>
                </a:lnTo>
                <a:lnTo>
                  <a:pt x="13900" y="642346"/>
                </a:lnTo>
                <a:lnTo>
                  <a:pt x="13900" y="15494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6" name="Freeform 466"> 
				</p:cNvPr>
          <p:cNvSpPr/>
          <p:nvPr/>
        </p:nvSpPr>
        <p:spPr>
          <a:xfrm>
            <a:off x="10248900" y="4038600"/>
            <a:ext cx="914400" cy="914400"/>
          </a:xfrm>
          <a:custGeom>
            <a:avLst/>
            <a:gdLst>
              <a:gd name="connsiteX0" fmla="*/ 922532 w 914400"/>
              <a:gd name="connsiteY0" fmla="*/ 916594 h 914400"/>
              <a:gd name="connsiteX1" fmla="*/ 19420 w 914400"/>
              <a:gd name="connsiteY1" fmla="*/ 13483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14400" h="914400">
                <a:moveTo>
                  <a:pt x="922532" y="916594"/>
                </a:moveTo>
                <a:lnTo>
                  <a:pt x="19420" y="13483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7" name="Freeform 467"> 
				</p:cNvPr>
          <p:cNvSpPr/>
          <p:nvPr/>
        </p:nvSpPr>
        <p:spPr>
          <a:xfrm>
            <a:off x="9347200" y="4038600"/>
            <a:ext cx="914400" cy="914400"/>
          </a:xfrm>
          <a:custGeom>
            <a:avLst/>
            <a:gdLst>
              <a:gd name="connsiteX0" fmla="*/ 18216 w 914400"/>
              <a:gd name="connsiteY0" fmla="*/ 916594 h 914400"/>
              <a:gd name="connsiteX1" fmla="*/ 921327 w 914400"/>
              <a:gd name="connsiteY1" fmla="*/ 13483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14400" h="914400">
                <a:moveTo>
                  <a:pt x="18216" y="916594"/>
                </a:moveTo>
                <a:lnTo>
                  <a:pt x="921327" y="13483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8" name="Freeform 468"> 
				</p:cNvPr>
          <p:cNvSpPr/>
          <p:nvPr/>
        </p:nvSpPr>
        <p:spPr>
          <a:xfrm>
            <a:off x="9105900" y="4635500"/>
            <a:ext cx="647700" cy="635000"/>
          </a:xfrm>
          <a:custGeom>
            <a:avLst/>
            <a:gdLst>
              <a:gd name="connsiteX0" fmla="*/ 20938 w 647700"/>
              <a:gd name="connsiteY0" fmla="*/ 644586 h 635000"/>
              <a:gd name="connsiteX1" fmla="*/ 647790 w 647700"/>
              <a:gd name="connsiteY1" fmla="*/ 644586 h 635000"/>
              <a:gd name="connsiteX2" fmla="*/ 647790 w 647700"/>
              <a:gd name="connsiteY2" fmla="*/ 17733 h 635000"/>
              <a:gd name="connsiteX3" fmla="*/ 20938 w 647700"/>
              <a:gd name="connsiteY3" fmla="*/ 17733 h 635000"/>
              <a:gd name="connsiteX4" fmla="*/ 20938 w 647700"/>
              <a:gd name="connsiteY4" fmla="*/ 644586 h 63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7700" h="635000">
                <a:moveTo>
                  <a:pt x="20938" y="644586"/>
                </a:moveTo>
                <a:lnTo>
                  <a:pt x="647790" y="644586"/>
                </a:lnTo>
                <a:lnTo>
                  <a:pt x="647790" y="17733"/>
                </a:lnTo>
                <a:lnTo>
                  <a:pt x="20938" y="17733"/>
                </a:lnTo>
                <a:lnTo>
                  <a:pt x="20938" y="644586"/>
                </a:lnTo>
                <a:close/>
              </a:path>
            </a:pathLst>
          </a:custGeom>
          <a:solidFill>
            <a:srgbClr val="6ebe3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9" name="Freeform 469"> 
				</p:cNvPr>
          <p:cNvSpPr/>
          <p:nvPr/>
        </p:nvSpPr>
        <p:spPr>
          <a:xfrm>
            <a:off x="9105900" y="4635500"/>
            <a:ext cx="647700" cy="635000"/>
          </a:xfrm>
          <a:custGeom>
            <a:avLst/>
            <a:gdLst>
              <a:gd name="connsiteX0" fmla="*/ 20938 w 647700"/>
              <a:gd name="connsiteY0" fmla="*/ 17734 h 635000"/>
              <a:gd name="connsiteX1" fmla="*/ 647790 w 647700"/>
              <a:gd name="connsiteY1" fmla="*/ 17734 h 635000"/>
              <a:gd name="connsiteX2" fmla="*/ 647790 w 647700"/>
              <a:gd name="connsiteY2" fmla="*/ 644586 h 635000"/>
              <a:gd name="connsiteX3" fmla="*/ 20938 w 647700"/>
              <a:gd name="connsiteY3" fmla="*/ 644586 h 635000"/>
              <a:gd name="connsiteX4" fmla="*/ 20938 w 647700"/>
              <a:gd name="connsiteY4" fmla="*/ 17734 h 63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7700" h="635000">
                <a:moveTo>
                  <a:pt x="20938" y="17734"/>
                </a:moveTo>
                <a:lnTo>
                  <a:pt x="647790" y="17734"/>
                </a:lnTo>
                <a:lnTo>
                  <a:pt x="647790" y="644586"/>
                </a:lnTo>
                <a:lnTo>
                  <a:pt x="20938" y="644586"/>
                </a:lnTo>
                <a:lnTo>
                  <a:pt x="20938" y="17734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0" name="Freeform 470"> 
				</p:cNvPr>
          <p:cNvSpPr/>
          <p:nvPr/>
        </p:nvSpPr>
        <p:spPr>
          <a:xfrm>
            <a:off x="10731500" y="4635500"/>
            <a:ext cx="635000" cy="635000"/>
          </a:xfrm>
          <a:custGeom>
            <a:avLst/>
            <a:gdLst>
              <a:gd name="connsiteX0" fmla="*/ 15812 w 635000"/>
              <a:gd name="connsiteY0" fmla="*/ 644586 h 635000"/>
              <a:gd name="connsiteX1" fmla="*/ 642665 w 635000"/>
              <a:gd name="connsiteY1" fmla="*/ 644586 h 635000"/>
              <a:gd name="connsiteX2" fmla="*/ 642665 w 635000"/>
              <a:gd name="connsiteY2" fmla="*/ 17733 h 635000"/>
              <a:gd name="connsiteX3" fmla="*/ 15812 w 635000"/>
              <a:gd name="connsiteY3" fmla="*/ 17733 h 635000"/>
              <a:gd name="connsiteX4" fmla="*/ 15812 w 635000"/>
              <a:gd name="connsiteY4" fmla="*/ 644586 h 63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5000" h="635000">
                <a:moveTo>
                  <a:pt x="15812" y="644586"/>
                </a:moveTo>
                <a:lnTo>
                  <a:pt x="642665" y="644586"/>
                </a:lnTo>
                <a:lnTo>
                  <a:pt x="642665" y="17733"/>
                </a:lnTo>
                <a:lnTo>
                  <a:pt x="15812" y="17733"/>
                </a:lnTo>
                <a:lnTo>
                  <a:pt x="15812" y="644586"/>
                </a:lnTo>
                <a:close/>
              </a:path>
            </a:pathLst>
          </a:custGeom>
          <a:solidFill>
            <a:srgbClr val="fd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1" name="Freeform 471"> 
				</p:cNvPr>
          <p:cNvSpPr/>
          <p:nvPr/>
        </p:nvSpPr>
        <p:spPr>
          <a:xfrm>
            <a:off x="10731500" y="4635500"/>
            <a:ext cx="635000" cy="635000"/>
          </a:xfrm>
          <a:custGeom>
            <a:avLst/>
            <a:gdLst>
              <a:gd name="connsiteX0" fmla="*/ 15812 w 635000"/>
              <a:gd name="connsiteY0" fmla="*/ 17734 h 635000"/>
              <a:gd name="connsiteX1" fmla="*/ 642665 w 635000"/>
              <a:gd name="connsiteY1" fmla="*/ 17734 h 635000"/>
              <a:gd name="connsiteX2" fmla="*/ 642665 w 635000"/>
              <a:gd name="connsiteY2" fmla="*/ 644586 h 635000"/>
              <a:gd name="connsiteX3" fmla="*/ 15812 w 635000"/>
              <a:gd name="connsiteY3" fmla="*/ 644586 h 635000"/>
              <a:gd name="connsiteX4" fmla="*/ 15812 w 635000"/>
              <a:gd name="connsiteY4" fmla="*/ 17734 h 63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5000" h="635000">
                <a:moveTo>
                  <a:pt x="15812" y="17734"/>
                </a:moveTo>
                <a:lnTo>
                  <a:pt x="642665" y="17734"/>
                </a:lnTo>
                <a:lnTo>
                  <a:pt x="642665" y="644586"/>
                </a:lnTo>
                <a:lnTo>
                  <a:pt x="15812" y="644586"/>
                </a:lnTo>
                <a:lnTo>
                  <a:pt x="15812" y="17734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2" name="Freeform 472"> 
				</p:cNvPr>
          <p:cNvSpPr/>
          <p:nvPr/>
        </p:nvSpPr>
        <p:spPr>
          <a:xfrm>
            <a:off x="876300" y="2082800"/>
            <a:ext cx="2565400" cy="6019800"/>
          </a:xfrm>
          <a:custGeom>
            <a:avLst/>
            <a:gdLst>
              <a:gd name="connsiteX0" fmla="*/ 12700 w 2565400"/>
              <a:gd name="connsiteY0" fmla="*/ 12700 h 6019800"/>
              <a:gd name="connsiteX1" fmla="*/ 2574811 w 2565400"/>
              <a:gd name="connsiteY1" fmla="*/ 12700 h 6019800"/>
              <a:gd name="connsiteX2" fmla="*/ 2574811 w 2565400"/>
              <a:gd name="connsiteY2" fmla="*/ 6026283 h 6019800"/>
              <a:gd name="connsiteX3" fmla="*/ 12700 w 2565400"/>
              <a:gd name="connsiteY3" fmla="*/ 6026283 h 6019800"/>
              <a:gd name="connsiteX4" fmla="*/ 12700 w 2565400"/>
              <a:gd name="connsiteY4" fmla="*/ 12700 h 6019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65400" h="6019800">
                <a:moveTo>
                  <a:pt x="12700" y="12700"/>
                </a:moveTo>
                <a:lnTo>
                  <a:pt x="2574811" y="12700"/>
                </a:lnTo>
                <a:lnTo>
                  <a:pt x="2574811" y="6026283"/>
                </a:lnTo>
                <a:lnTo>
                  <a:pt x="12700" y="6026283"/>
                </a:lnTo>
                <a:lnTo>
                  <a:pt x="12700" y="12700"/>
                </a:lnTo>
                <a:close/>
              </a:path>
            </a:pathLst>
          </a:custGeom>
          <a:solidFill>
            <a:srgbClr val="dcedf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3" name="Freeform 473"> 
				</p:cNvPr>
          <p:cNvSpPr/>
          <p:nvPr/>
        </p:nvSpPr>
        <p:spPr>
          <a:xfrm>
            <a:off x="3429000" y="2082800"/>
            <a:ext cx="3975100" cy="3009900"/>
          </a:xfrm>
          <a:custGeom>
            <a:avLst/>
            <a:gdLst>
              <a:gd name="connsiteX0" fmla="*/ 22111 w 3975100"/>
              <a:gd name="connsiteY0" fmla="*/ 12700 h 3009900"/>
              <a:gd name="connsiteX1" fmla="*/ 3984430 w 3975100"/>
              <a:gd name="connsiteY1" fmla="*/ 12700 h 3009900"/>
              <a:gd name="connsiteX2" fmla="*/ 3984430 w 3975100"/>
              <a:gd name="connsiteY2" fmla="*/ 3019491 h 3009900"/>
              <a:gd name="connsiteX3" fmla="*/ 22111 w 3975100"/>
              <a:gd name="connsiteY3" fmla="*/ 3019491 h 3009900"/>
              <a:gd name="connsiteX4" fmla="*/ 22111 w 3975100"/>
              <a:gd name="connsiteY4" fmla="*/ 12700 h 3009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75100" h="3009900">
                <a:moveTo>
                  <a:pt x="22111" y="12700"/>
                </a:moveTo>
                <a:lnTo>
                  <a:pt x="3984430" y="12700"/>
                </a:lnTo>
                <a:lnTo>
                  <a:pt x="3984430" y="3019491"/>
                </a:lnTo>
                <a:lnTo>
                  <a:pt x="22111" y="3019491"/>
                </a:lnTo>
                <a:lnTo>
                  <a:pt x="22111" y="12700"/>
                </a:lnTo>
                <a:close/>
              </a:path>
            </a:pathLst>
          </a:custGeom>
          <a:solidFill>
            <a:srgbClr val="e2f2d8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4" name="Freeform 474"> 
				</p:cNvPr>
          <p:cNvSpPr/>
          <p:nvPr/>
        </p:nvSpPr>
        <p:spPr>
          <a:xfrm>
            <a:off x="3429000" y="5080000"/>
            <a:ext cx="2349500" cy="1524000"/>
          </a:xfrm>
          <a:custGeom>
            <a:avLst/>
            <a:gdLst>
              <a:gd name="connsiteX0" fmla="*/ 22111 w 2349500"/>
              <a:gd name="connsiteY0" fmla="*/ 22291 h 1524000"/>
              <a:gd name="connsiteX1" fmla="*/ 2361022 w 2349500"/>
              <a:gd name="connsiteY1" fmla="*/ 22291 h 1524000"/>
              <a:gd name="connsiteX2" fmla="*/ 2361022 w 2349500"/>
              <a:gd name="connsiteY2" fmla="*/ 1525688 h 1524000"/>
              <a:gd name="connsiteX3" fmla="*/ 22111 w 2349500"/>
              <a:gd name="connsiteY3" fmla="*/ 1525688 h 1524000"/>
              <a:gd name="connsiteX4" fmla="*/ 22111 w 2349500"/>
              <a:gd name="connsiteY4" fmla="*/ 22291 h 15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49500" h="1524000">
                <a:moveTo>
                  <a:pt x="22111" y="22291"/>
                </a:moveTo>
                <a:lnTo>
                  <a:pt x="2361022" y="22291"/>
                </a:lnTo>
                <a:lnTo>
                  <a:pt x="2361022" y="1525688"/>
                </a:lnTo>
                <a:lnTo>
                  <a:pt x="22111" y="1525688"/>
                </a:lnTo>
                <a:lnTo>
                  <a:pt x="22111" y="22291"/>
                </a:lnTo>
                <a:close/>
              </a:path>
            </a:pathLst>
          </a:custGeom>
          <a:solidFill>
            <a:srgbClr val="efe1f8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5" name="Freeform 475"> 
				</p:cNvPr>
          <p:cNvSpPr/>
          <p:nvPr/>
        </p:nvSpPr>
        <p:spPr>
          <a:xfrm>
            <a:off x="5765800" y="5080000"/>
            <a:ext cx="1638300" cy="3022600"/>
          </a:xfrm>
          <a:custGeom>
            <a:avLst/>
            <a:gdLst>
              <a:gd name="connsiteX0" fmla="*/ 24222 w 1638300"/>
              <a:gd name="connsiteY0" fmla="*/ 22291 h 3022600"/>
              <a:gd name="connsiteX1" fmla="*/ 1647630 w 1638300"/>
              <a:gd name="connsiteY1" fmla="*/ 22291 h 3022600"/>
              <a:gd name="connsiteX2" fmla="*/ 1647630 w 1638300"/>
              <a:gd name="connsiteY2" fmla="*/ 3029083 h 3022600"/>
              <a:gd name="connsiteX3" fmla="*/ 24222 w 1638300"/>
              <a:gd name="connsiteY3" fmla="*/ 3029083 h 3022600"/>
              <a:gd name="connsiteX4" fmla="*/ 24222 w 1638300"/>
              <a:gd name="connsiteY4" fmla="*/ 22291 h 3022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8300" h="3022600">
                <a:moveTo>
                  <a:pt x="24222" y="22291"/>
                </a:moveTo>
                <a:lnTo>
                  <a:pt x="1647630" y="22291"/>
                </a:lnTo>
                <a:lnTo>
                  <a:pt x="1647630" y="3029083"/>
                </a:lnTo>
                <a:lnTo>
                  <a:pt x="24222" y="3029083"/>
                </a:lnTo>
                <a:lnTo>
                  <a:pt x="24222" y="22291"/>
                </a:lnTo>
                <a:close/>
              </a:path>
            </a:pathLst>
          </a:custGeom>
          <a:solidFill>
            <a:srgbClr val="fce8d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6" name="Freeform 476"> 
				</p:cNvPr>
          <p:cNvSpPr/>
          <p:nvPr/>
        </p:nvSpPr>
        <p:spPr>
          <a:xfrm>
            <a:off x="3429000" y="6591300"/>
            <a:ext cx="2349500" cy="1511300"/>
          </a:xfrm>
          <a:custGeom>
            <a:avLst/>
            <a:gdLst>
              <a:gd name="connsiteX0" fmla="*/ 22111 w 2349500"/>
              <a:gd name="connsiteY0" fmla="*/ 14388 h 1511300"/>
              <a:gd name="connsiteX1" fmla="*/ 2361022 w 2349500"/>
              <a:gd name="connsiteY1" fmla="*/ 14388 h 1511300"/>
              <a:gd name="connsiteX2" fmla="*/ 2361022 w 2349500"/>
              <a:gd name="connsiteY2" fmla="*/ 1517783 h 1511300"/>
              <a:gd name="connsiteX3" fmla="*/ 22111 w 2349500"/>
              <a:gd name="connsiteY3" fmla="*/ 1517783 h 1511300"/>
              <a:gd name="connsiteX4" fmla="*/ 22111 w 2349500"/>
              <a:gd name="connsiteY4" fmla="*/ 14388 h 1511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49500" h="1511300">
                <a:moveTo>
                  <a:pt x="22111" y="14388"/>
                </a:moveTo>
                <a:lnTo>
                  <a:pt x="2361022" y="14388"/>
                </a:lnTo>
                <a:lnTo>
                  <a:pt x="2361022" y="1517783"/>
                </a:lnTo>
                <a:lnTo>
                  <a:pt x="22111" y="1517783"/>
                </a:lnTo>
                <a:lnTo>
                  <a:pt x="22111" y="14388"/>
                </a:lnTo>
                <a:close/>
              </a:path>
            </a:pathLst>
          </a:custGeom>
          <a:solidFill>
            <a:srgbClr val="faded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7" name="Freeform 477"> 
				</p:cNvPr>
          <p:cNvSpPr/>
          <p:nvPr/>
        </p:nvSpPr>
        <p:spPr>
          <a:xfrm>
            <a:off x="3429000" y="2044700"/>
            <a:ext cx="38100" cy="6096000"/>
          </a:xfrm>
          <a:custGeom>
            <a:avLst/>
            <a:gdLst>
              <a:gd name="connsiteX0" fmla="*/ 22112 w 38100"/>
              <a:gd name="connsiteY0" fmla="*/ 19050 h 6096000"/>
              <a:gd name="connsiteX1" fmla="*/ 22112 w 38100"/>
              <a:gd name="connsiteY1" fmla="*/ 6096133 h 60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8100" h="6096000">
                <a:moveTo>
                  <a:pt x="22112" y="19050"/>
                </a:moveTo>
                <a:lnTo>
                  <a:pt x="22112" y="6096133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8" name="Freeform 478"> 
				</p:cNvPr>
          <p:cNvSpPr/>
          <p:nvPr/>
        </p:nvSpPr>
        <p:spPr>
          <a:xfrm>
            <a:off x="5765800" y="5067300"/>
            <a:ext cx="38100" cy="3073400"/>
          </a:xfrm>
          <a:custGeom>
            <a:avLst/>
            <a:gdLst>
              <a:gd name="connsiteX0" fmla="*/ 24222 w 38100"/>
              <a:gd name="connsiteY0" fmla="*/ 22290 h 3073400"/>
              <a:gd name="connsiteX1" fmla="*/ 24222 w 38100"/>
              <a:gd name="connsiteY1" fmla="*/ 3073533 h 307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8100" h="3073400">
                <a:moveTo>
                  <a:pt x="24222" y="22290"/>
                </a:moveTo>
                <a:lnTo>
                  <a:pt x="24222" y="3073533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9" name="Freeform 479"> 
				</p:cNvPr>
          <p:cNvSpPr/>
          <p:nvPr/>
        </p:nvSpPr>
        <p:spPr>
          <a:xfrm>
            <a:off x="3416300" y="5080000"/>
            <a:ext cx="4025900" cy="38100"/>
          </a:xfrm>
          <a:custGeom>
            <a:avLst/>
            <a:gdLst>
              <a:gd name="connsiteX0" fmla="*/ 22112 w 4025900"/>
              <a:gd name="connsiteY0" fmla="*/ 22290 h 38100"/>
              <a:gd name="connsiteX1" fmla="*/ 4028880 w 4025900"/>
              <a:gd name="connsiteY1" fmla="*/ 22290 h 38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025900" h="38100">
                <a:moveTo>
                  <a:pt x="22112" y="22290"/>
                </a:moveTo>
                <a:lnTo>
                  <a:pt x="4028880" y="22290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0" name="Freeform 480"> 
				</p:cNvPr>
          <p:cNvSpPr/>
          <p:nvPr/>
        </p:nvSpPr>
        <p:spPr>
          <a:xfrm>
            <a:off x="3416300" y="6591300"/>
            <a:ext cx="2374900" cy="38100"/>
          </a:xfrm>
          <a:custGeom>
            <a:avLst/>
            <a:gdLst>
              <a:gd name="connsiteX0" fmla="*/ 22112 w 2374900"/>
              <a:gd name="connsiteY0" fmla="*/ 14387 h 38100"/>
              <a:gd name="connsiteX1" fmla="*/ 2386422 w 2374900"/>
              <a:gd name="connsiteY1" fmla="*/ 14387 h 38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74900" h="38100">
                <a:moveTo>
                  <a:pt x="22112" y="14387"/>
                </a:moveTo>
                <a:lnTo>
                  <a:pt x="2386422" y="14387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1" name="Freeform 481"> 
				</p:cNvPr>
          <p:cNvSpPr/>
          <p:nvPr/>
        </p:nvSpPr>
        <p:spPr>
          <a:xfrm>
            <a:off x="857250" y="2025650"/>
            <a:ext cx="95250" cy="6115050"/>
          </a:xfrm>
          <a:custGeom>
            <a:avLst/>
            <a:gdLst>
              <a:gd name="connsiteX0" fmla="*/ 31750 w 95250"/>
              <a:gd name="connsiteY0" fmla="*/ 38100 h 6115050"/>
              <a:gd name="connsiteX1" fmla="*/ 31750 w 95250"/>
              <a:gd name="connsiteY1" fmla="*/ 6115183 h 6115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0" h="6115050">
                <a:moveTo>
                  <a:pt x="31750" y="38100"/>
                </a:moveTo>
                <a:lnTo>
                  <a:pt x="31750" y="6115183"/>
                </a:lnTo>
              </a:path>
            </a:pathLst>
          </a:custGeom>
          <a:ln w="635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2" name="Freeform 482"> 
				</p:cNvPr>
          <p:cNvSpPr/>
          <p:nvPr/>
        </p:nvSpPr>
        <p:spPr>
          <a:xfrm>
            <a:off x="7372350" y="2025650"/>
            <a:ext cx="95250" cy="6115050"/>
          </a:xfrm>
          <a:custGeom>
            <a:avLst/>
            <a:gdLst>
              <a:gd name="connsiteX0" fmla="*/ 41080 w 95250"/>
              <a:gd name="connsiteY0" fmla="*/ 38100 h 6115050"/>
              <a:gd name="connsiteX1" fmla="*/ 41080 w 95250"/>
              <a:gd name="connsiteY1" fmla="*/ 6115183 h 6115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0" h="6115050">
                <a:moveTo>
                  <a:pt x="41080" y="38100"/>
                </a:moveTo>
                <a:lnTo>
                  <a:pt x="41080" y="6115183"/>
                </a:lnTo>
              </a:path>
            </a:pathLst>
          </a:custGeom>
          <a:ln w="635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3" name="Freeform 483"> 
				</p:cNvPr>
          <p:cNvSpPr/>
          <p:nvPr/>
        </p:nvSpPr>
        <p:spPr>
          <a:xfrm>
            <a:off x="819150" y="2063750"/>
            <a:ext cx="6623050" cy="95250"/>
          </a:xfrm>
          <a:custGeom>
            <a:avLst/>
            <a:gdLst>
              <a:gd name="connsiteX0" fmla="*/ 38100 w 6623050"/>
              <a:gd name="connsiteY0" fmla="*/ 31750 h 95250"/>
              <a:gd name="connsiteX1" fmla="*/ 6626030 w 6623050"/>
              <a:gd name="connsiteY1" fmla="*/ 31750 h 95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623050" h="95250">
                <a:moveTo>
                  <a:pt x="38100" y="31750"/>
                </a:moveTo>
                <a:lnTo>
                  <a:pt x="6626030" y="31750"/>
                </a:lnTo>
              </a:path>
            </a:pathLst>
          </a:custGeom>
          <a:ln w="635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4" name="Freeform 484"> 
				</p:cNvPr>
          <p:cNvSpPr/>
          <p:nvPr/>
        </p:nvSpPr>
        <p:spPr>
          <a:xfrm>
            <a:off x="819150" y="8070850"/>
            <a:ext cx="6623050" cy="95250"/>
          </a:xfrm>
          <a:custGeom>
            <a:avLst/>
            <a:gdLst>
              <a:gd name="connsiteX0" fmla="*/ 38100 w 6623050"/>
              <a:gd name="connsiteY0" fmla="*/ 38233 h 95250"/>
              <a:gd name="connsiteX1" fmla="*/ 6626030 w 6623050"/>
              <a:gd name="connsiteY1" fmla="*/ 38233 h 95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623050" h="95250">
                <a:moveTo>
                  <a:pt x="38100" y="38233"/>
                </a:moveTo>
                <a:lnTo>
                  <a:pt x="6626030" y="38233"/>
                </a:lnTo>
              </a:path>
            </a:pathLst>
          </a:custGeom>
          <a:ln w="635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5" name="Freeform 485"> 
				</p:cNvPr>
          <p:cNvSpPr/>
          <p:nvPr/>
        </p:nvSpPr>
        <p:spPr>
          <a:xfrm>
            <a:off x="9442450" y="3054350"/>
            <a:ext cx="933450" cy="933450"/>
          </a:xfrm>
          <a:custGeom>
            <a:avLst/>
            <a:gdLst>
              <a:gd name="connsiteX0" fmla="*/ 945838 w 933450"/>
              <a:gd name="connsiteY0" fmla="*/ 942806 h 933450"/>
              <a:gd name="connsiteX1" fmla="*/ 42726 w 933450"/>
              <a:gd name="connsiteY1" fmla="*/ 39694 h 933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33450" h="933450">
                <a:moveTo>
                  <a:pt x="945838" y="942806"/>
                </a:moveTo>
                <a:lnTo>
                  <a:pt x="42726" y="39694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6" name="Freeform 486"> 
				</p:cNvPr>
          <p:cNvSpPr/>
          <p:nvPr/>
        </p:nvSpPr>
        <p:spPr>
          <a:xfrm>
            <a:off x="8540750" y="3054350"/>
            <a:ext cx="933450" cy="933450"/>
          </a:xfrm>
          <a:custGeom>
            <a:avLst/>
            <a:gdLst>
              <a:gd name="connsiteX0" fmla="*/ 41523 w 933450"/>
              <a:gd name="connsiteY0" fmla="*/ 942806 h 933450"/>
              <a:gd name="connsiteX1" fmla="*/ 944633 w 933450"/>
              <a:gd name="connsiteY1" fmla="*/ 39694 h 933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33450" h="933450">
                <a:moveTo>
                  <a:pt x="41523" y="942806"/>
                </a:moveTo>
                <a:lnTo>
                  <a:pt x="944633" y="39694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7" name="Freeform 487"> 
				</p:cNvPr>
          <p:cNvSpPr/>
          <p:nvPr/>
        </p:nvSpPr>
        <p:spPr>
          <a:xfrm>
            <a:off x="8299450" y="3651250"/>
            <a:ext cx="666750" cy="666750"/>
          </a:xfrm>
          <a:custGeom>
            <a:avLst/>
            <a:gdLst>
              <a:gd name="connsiteX0" fmla="*/ 44244 w 666750"/>
              <a:gd name="connsiteY0" fmla="*/ 670797 h 666750"/>
              <a:gd name="connsiteX1" fmla="*/ 671097 w 666750"/>
              <a:gd name="connsiteY1" fmla="*/ 670797 h 666750"/>
              <a:gd name="connsiteX2" fmla="*/ 671097 w 666750"/>
              <a:gd name="connsiteY2" fmla="*/ 43945 h 666750"/>
              <a:gd name="connsiteX3" fmla="*/ 44244 w 666750"/>
              <a:gd name="connsiteY3" fmla="*/ 43945 h 666750"/>
              <a:gd name="connsiteX4" fmla="*/ 44244 w 666750"/>
              <a:gd name="connsiteY4" fmla="*/ 670797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6750" h="666750">
                <a:moveTo>
                  <a:pt x="44244" y="670797"/>
                </a:moveTo>
                <a:lnTo>
                  <a:pt x="671097" y="670797"/>
                </a:lnTo>
                <a:lnTo>
                  <a:pt x="671097" y="43945"/>
                </a:lnTo>
                <a:lnTo>
                  <a:pt x="44244" y="43945"/>
                </a:lnTo>
                <a:lnTo>
                  <a:pt x="44244" y="670797"/>
                </a:lnTo>
                <a:close/>
              </a:path>
            </a:pathLst>
          </a:custGeom>
          <a:solidFill>
            <a:srgbClr val="50a6f8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8" name="Freeform 488"> 
				</p:cNvPr>
          <p:cNvSpPr/>
          <p:nvPr/>
        </p:nvSpPr>
        <p:spPr>
          <a:xfrm>
            <a:off x="8299450" y="3651250"/>
            <a:ext cx="666750" cy="666750"/>
          </a:xfrm>
          <a:custGeom>
            <a:avLst/>
            <a:gdLst>
              <a:gd name="connsiteX0" fmla="*/ 44244 w 666750"/>
              <a:gd name="connsiteY0" fmla="*/ 43944 h 666750"/>
              <a:gd name="connsiteX1" fmla="*/ 671097 w 666750"/>
              <a:gd name="connsiteY1" fmla="*/ 43944 h 666750"/>
              <a:gd name="connsiteX2" fmla="*/ 671097 w 666750"/>
              <a:gd name="connsiteY2" fmla="*/ 670797 h 666750"/>
              <a:gd name="connsiteX3" fmla="*/ 44244 w 666750"/>
              <a:gd name="connsiteY3" fmla="*/ 670797 h 666750"/>
              <a:gd name="connsiteX4" fmla="*/ 44244 w 666750"/>
              <a:gd name="connsiteY4" fmla="*/ 43944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6750" h="666750">
                <a:moveTo>
                  <a:pt x="44244" y="43944"/>
                </a:moveTo>
                <a:lnTo>
                  <a:pt x="671097" y="43944"/>
                </a:lnTo>
                <a:lnTo>
                  <a:pt x="671097" y="670797"/>
                </a:lnTo>
                <a:lnTo>
                  <a:pt x="44244" y="670797"/>
                </a:lnTo>
                <a:lnTo>
                  <a:pt x="44244" y="43944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9" name="Freeform 489"> 
				</p:cNvPr>
          <p:cNvSpPr/>
          <p:nvPr/>
        </p:nvSpPr>
        <p:spPr>
          <a:xfrm>
            <a:off x="9925050" y="3651250"/>
            <a:ext cx="654050" cy="666750"/>
          </a:xfrm>
          <a:custGeom>
            <a:avLst/>
            <a:gdLst>
              <a:gd name="connsiteX0" fmla="*/ 39120 w 654050"/>
              <a:gd name="connsiteY0" fmla="*/ 670797 h 666750"/>
              <a:gd name="connsiteX1" fmla="*/ 665972 w 654050"/>
              <a:gd name="connsiteY1" fmla="*/ 670797 h 666750"/>
              <a:gd name="connsiteX2" fmla="*/ 665972 w 654050"/>
              <a:gd name="connsiteY2" fmla="*/ 43945 h 666750"/>
              <a:gd name="connsiteX3" fmla="*/ 39120 w 654050"/>
              <a:gd name="connsiteY3" fmla="*/ 43945 h 666750"/>
              <a:gd name="connsiteX4" fmla="*/ 39120 w 654050"/>
              <a:gd name="connsiteY4" fmla="*/ 670797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4050" h="666750">
                <a:moveTo>
                  <a:pt x="39120" y="670797"/>
                </a:moveTo>
                <a:lnTo>
                  <a:pt x="665972" y="670797"/>
                </a:lnTo>
                <a:lnTo>
                  <a:pt x="665972" y="43945"/>
                </a:lnTo>
                <a:lnTo>
                  <a:pt x="39120" y="43945"/>
                </a:lnTo>
                <a:lnTo>
                  <a:pt x="39120" y="670797"/>
                </a:lnTo>
                <a:close/>
              </a:path>
            </a:pathLst>
          </a:custGeom>
          <a:solidFill>
            <a:srgbClr val="fd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0" name="Freeform 490"> 
				</p:cNvPr>
          <p:cNvSpPr/>
          <p:nvPr/>
        </p:nvSpPr>
        <p:spPr>
          <a:xfrm>
            <a:off x="9925050" y="3651250"/>
            <a:ext cx="654050" cy="666750"/>
          </a:xfrm>
          <a:custGeom>
            <a:avLst/>
            <a:gdLst>
              <a:gd name="connsiteX0" fmla="*/ 39120 w 654050"/>
              <a:gd name="connsiteY0" fmla="*/ 43944 h 666750"/>
              <a:gd name="connsiteX1" fmla="*/ 665972 w 654050"/>
              <a:gd name="connsiteY1" fmla="*/ 43944 h 666750"/>
              <a:gd name="connsiteX2" fmla="*/ 665972 w 654050"/>
              <a:gd name="connsiteY2" fmla="*/ 670797 h 666750"/>
              <a:gd name="connsiteX3" fmla="*/ 39120 w 654050"/>
              <a:gd name="connsiteY3" fmla="*/ 670797 h 666750"/>
              <a:gd name="connsiteX4" fmla="*/ 39120 w 654050"/>
              <a:gd name="connsiteY4" fmla="*/ 43944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4050" h="666750">
                <a:moveTo>
                  <a:pt x="39120" y="43944"/>
                </a:moveTo>
                <a:lnTo>
                  <a:pt x="665972" y="43944"/>
                </a:lnTo>
                <a:lnTo>
                  <a:pt x="665972" y="670797"/>
                </a:lnTo>
                <a:lnTo>
                  <a:pt x="39120" y="670797"/>
                </a:lnTo>
                <a:lnTo>
                  <a:pt x="39120" y="43944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1" name="Freeform 491"> 
				</p:cNvPr>
          <p:cNvSpPr/>
          <p:nvPr/>
        </p:nvSpPr>
        <p:spPr>
          <a:xfrm>
            <a:off x="9124950" y="2711450"/>
            <a:ext cx="654050" cy="666750"/>
          </a:xfrm>
          <a:custGeom>
            <a:avLst/>
            <a:gdLst>
              <a:gd name="connsiteX0" fmla="*/ 38013 w 654050"/>
              <a:gd name="connsiteY0" fmla="*/ 669074 h 666750"/>
              <a:gd name="connsiteX1" fmla="*/ 664866 w 654050"/>
              <a:gd name="connsiteY1" fmla="*/ 669074 h 666750"/>
              <a:gd name="connsiteX2" fmla="*/ 664866 w 654050"/>
              <a:gd name="connsiteY2" fmla="*/ 42222 h 666750"/>
              <a:gd name="connsiteX3" fmla="*/ 38013 w 654050"/>
              <a:gd name="connsiteY3" fmla="*/ 42222 h 666750"/>
              <a:gd name="connsiteX4" fmla="*/ 38013 w 654050"/>
              <a:gd name="connsiteY4" fmla="*/ 669074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4050" h="666750">
                <a:moveTo>
                  <a:pt x="38013" y="669074"/>
                </a:moveTo>
                <a:lnTo>
                  <a:pt x="664866" y="669074"/>
                </a:lnTo>
                <a:lnTo>
                  <a:pt x="664866" y="42222"/>
                </a:lnTo>
                <a:lnTo>
                  <a:pt x="38013" y="42222"/>
                </a:lnTo>
                <a:lnTo>
                  <a:pt x="38013" y="669074"/>
                </a:lnTo>
                <a:close/>
              </a:path>
            </a:pathLst>
          </a:custGeom>
          <a:solidFill>
            <a:srgbClr val="fd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2" name="Freeform 492"> 
				</p:cNvPr>
          <p:cNvSpPr/>
          <p:nvPr/>
        </p:nvSpPr>
        <p:spPr>
          <a:xfrm>
            <a:off x="9124950" y="2711450"/>
            <a:ext cx="654050" cy="666750"/>
          </a:xfrm>
          <a:custGeom>
            <a:avLst/>
            <a:gdLst>
              <a:gd name="connsiteX0" fmla="*/ 38013 w 654050"/>
              <a:gd name="connsiteY0" fmla="*/ 42222 h 666750"/>
              <a:gd name="connsiteX1" fmla="*/ 664866 w 654050"/>
              <a:gd name="connsiteY1" fmla="*/ 42222 h 666750"/>
              <a:gd name="connsiteX2" fmla="*/ 664866 w 654050"/>
              <a:gd name="connsiteY2" fmla="*/ 669074 h 666750"/>
              <a:gd name="connsiteX3" fmla="*/ 38013 w 654050"/>
              <a:gd name="connsiteY3" fmla="*/ 669074 h 666750"/>
              <a:gd name="connsiteX4" fmla="*/ 38013 w 654050"/>
              <a:gd name="connsiteY4" fmla="*/ 42222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4050" h="666750">
                <a:moveTo>
                  <a:pt x="38013" y="42222"/>
                </a:moveTo>
                <a:lnTo>
                  <a:pt x="664866" y="42222"/>
                </a:lnTo>
                <a:lnTo>
                  <a:pt x="664866" y="669074"/>
                </a:lnTo>
                <a:lnTo>
                  <a:pt x="38013" y="669074"/>
                </a:lnTo>
                <a:lnTo>
                  <a:pt x="38013" y="42222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3" name="Freeform 493"> 
				</p:cNvPr>
          <p:cNvSpPr/>
          <p:nvPr/>
        </p:nvSpPr>
        <p:spPr>
          <a:xfrm>
            <a:off x="6356350" y="2190750"/>
            <a:ext cx="425450" cy="425450"/>
          </a:xfrm>
          <a:custGeom>
            <a:avLst/>
            <a:gdLst>
              <a:gd name="connsiteX0" fmla="*/ 435729 w 425450"/>
              <a:gd name="connsiteY0" fmla="*/ 37756 h 425450"/>
              <a:gd name="connsiteX1" fmla="*/ 435729 w 425450"/>
              <a:gd name="connsiteY1" fmla="*/ 436492 h 425450"/>
              <a:gd name="connsiteX2" fmla="*/ 36993 w 425450"/>
              <a:gd name="connsiteY2" fmla="*/ 436492 h 425450"/>
              <a:gd name="connsiteX3" fmla="*/ 36993 w 425450"/>
              <a:gd name="connsiteY3" fmla="*/ 37756 h 425450"/>
              <a:gd name="connsiteX4" fmla="*/ 435729 w 425450"/>
              <a:gd name="connsiteY4" fmla="*/ 37756 h 425450"/>
              <a:gd name="connsiteX5" fmla="*/ 435729 w 425450"/>
              <a:gd name="connsiteY5" fmla="*/ 37756 h 425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5450" h="425450">
                <a:moveTo>
                  <a:pt x="435729" y="37756"/>
                </a:moveTo>
                <a:cubicBezTo>
                  <a:pt x="545836" y="147864"/>
                  <a:pt x="545836" y="326384"/>
                  <a:pt x="435729" y="436492"/>
                </a:cubicBezTo>
                <a:cubicBezTo>
                  <a:pt x="325621" y="546600"/>
                  <a:pt x="147101" y="546600"/>
                  <a:pt x="36993" y="436492"/>
                </a:cubicBezTo>
                <a:cubicBezTo>
                  <a:pt x="-73114" y="326384"/>
                  <a:pt x="-73114" y="147864"/>
                  <a:pt x="36993" y="37756"/>
                </a:cubicBezTo>
                <a:cubicBezTo>
                  <a:pt x="147101" y="-72351"/>
                  <a:pt x="325621" y="-72351"/>
                  <a:pt x="435729" y="37756"/>
                </a:cubicBezTo>
                <a:lnTo>
                  <a:pt x="435729" y="37756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154d85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4" name="Freeform 494"> 
				</p:cNvPr>
          <p:cNvSpPr/>
          <p:nvPr/>
        </p:nvSpPr>
        <p:spPr>
          <a:xfrm>
            <a:off x="971550" y="7524750"/>
            <a:ext cx="438150" cy="438150"/>
          </a:xfrm>
          <a:custGeom>
            <a:avLst/>
            <a:gdLst>
              <a:gd name="connsiteX0" fmla="*/ 440635 w 438150"/>
              <a:gd name="connsiteY0" fmla="*/ 41367 h 438150"/>
              <a:gd name="connsiteX1" fmla="*/ 440635 w 438150"/>
              <a:gd name="connsiteY1" fmla="*/ 440103 h 438150"/>
              <a:gd name="connsiteX2" fmla="*/ 41898 w 438150"/>
              <a:gd name="connsiteY2" fmla="*/ 440103 h 438150"/>
              <a:gd name="connsiteX3" fmla="*/ 41898 w 438150"/>
              <a:gd name="connsiteY3" fmla="*/ 41367 h 438150"/>
              <a:gd name="connsiteX4" fmla="*/ 440635 w 438150"/>
              <a:gd name="connsiteY4" fmla="*/ 41367 h 438150"/>
              <a:gd name="connsiteX5" fmla="*/ 440635 w 438150"/>
              <a:gd name="connsiteY5" fmla="*/ 41367 h 438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8150" h="438150">
                <a:moveTo>
                  <a:pt x="440635" y="41367"/>
                </a:moveTo>
                <a:cubicBezTo>
                  <a:pt x="550742" y="151475"/>
                  <a:pt x="550742" y="329995"/>
                  <a:pt x="440635" y="440103"/>
                </a:cubicBezTo>
                <a:cubicBezTo>
                  <a:pt x="330527" y="550211"/>
                  <a:pt x="152006" y="550211"/>
                  <a:pt x="41898" y="440103"/>
                </a:cubicBezTo>
                <a:cubicBezTo>
                  <a:pt x="-68208" y="329995"/>
                  <a:pt x="-68208" y="151475"/>
                  <a:pt x="41898" y="41367"/>
                </a:cubicBezTo>
                <a:cubicBezTo>
                  <a:pt x="152006" y="-68740"/>
                  <a:pt x="330527" y="-68740"/>
                  <a:pt x="440635" y="41367"/>
                </a:cubicBezTo>
                <a:lnTo>
                  <a:pt x="440635" y="41367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154d85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5" name="Freeform 495"> 
				</p:cNvPr>
          <p:cNvSpPr/>
          <p:nvPr/>
        </p:nvSpPr>
        <p:spPr>
          <a:xfrm>
            <a:off x="5772150" y="5949950"/>
            <a:ext cx="920750" cy="920750"/>
          </a:xfrm>
          <a:custGeom>
            <a:avLst/>
            <a:gdLst>
              <a:gd name="connsiteX0" fmla="*/ 928492 w 920750"/>
              <a:gd name="connsiteY0" fmla="*/ 42140 h 920750"/>
              <a:gd name="connsiteX1" fmla="*/ 928492 w 920750"/>
              <a:gd name="connsiteY1" fmla="*/ 931405 h 920750"/>
              <a:gd name="connsiteX2" fmla="*/ 39228 w 920750"/>
              <a:gd name="connsiteY2" fmla="*/ 931405 h 920750"/>
              <a:gd name="connsiteX3" fmla="*/ 39228 w 920750"/>
              <a:gd name="connsiteY3" fmla="*/ 42140 h 920750"/>
              <a:gd name="connsiteX4" fmla="*/ 928492 w 920750"/>
              <a:gd name="connsiteY4" fmla="*/ 42140 h 920750"/>
              <a:gd name="connsiteX5" fmla="*/ 928492 w 920750"/>
              <a:gd name="connsiteY5" fmla="*/ 42140 h 920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20750" h="920750">
                <a:moveTo>
                  <a:pt x="928492" y="42140"/>
                </a:moveTo>
                <a:cubicBezTo>
                  <a:pt x="1174056" y="287704"/>
                  <a:pt x="1174056" y="685841"/>
                  <a:pt x="928492" y="931405"/>
                </a:cubicBezTo>
                <a:cubicBezTo>
                  <a:pt x="682929" y="1176968"/>
                  <a:pt x="284792" y="1176968"/>
                  <a:pt x="39228" y="931405"/>
                </a:cubicBezTo>
                <a:cubicBezTo>
                  <a:pt x="-206334" y="685841"/>
                  <a:pt x="-206334" y="287704"/>
                  <a:pt x="39228" y="42140"/>
                </a:cubicBezTo>
                <a:cubicBezTo>
                  <a:pt x="284792" y="-203422"/>
                  <a:pt x="682929" y="-203422"/>
                  <a:pt x="928492" y="42140"/>
                </a:cubicBezTo>
                <a:lnTo>
                  <a:pt x="928492" y="42140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154d85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6" name="Freeform 496"> 
				</p:cNvPr>
          <p:cNvSpPr/>
          <p:nvPr/>
        </p:nvSpPr>
        <p:spPr>
          <a:xfrm>
            <a:off x="2165350" y="2495550"/>
            <a:ext cx="603250" cy="615950"/>
          </a:xfrm>
          <a:custGeom>
            <a:avLst/>
            <a:gdLst>
              <a:gd name="connsiteX0" fmla="*/ 615514 w 603250"/>
              <a:gd name="connsiteY0" fmla="*/ 41719 h 615950"/>
              <a:gd name="connsiteX1" fmla="*/ 615514 w 603250"/>
              <a:gd name="connsiteY1" fmla="*/ 622409 h 615950"/>
              <a:gd name="connsiteX2" fmla="*/ 34824 w 603250"/>
              <a:gd name="connsiteY2" fmla="*/ 622409 h 615950"/>
              <a:gd name="connsiteX3" fmla="*/ 34824 w 603250"/>
              <a:gd name="connsiteY3" fmla="*/ 41719 h 615950"/>
              <a:gd name="connsiteX4" fmla="*/ 615514 w 603250"/>
              <a:gd name="connsiteY4" fmla="*/ 41719 h 615950"/>
              <a:gd name="connsiteX5" fmla="*/ 615514 w 603250"/>
              <a:gd name="connsiteY5" fmla="*/ 41719 h 615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3250" h="615950">
                <a:moveTo>
                  <a:pt x="615514" y="41719"/>
                </a:moveTo>
                <a:cubicBezTo>
                  <a:pt x="775867" y="202072"/>
                  <a:pt x="775867" y="462056"/>
                  <a:pt x="615514" y="622409"/>
                </a:cubicBezTo>
                <a:cubicBezTo>
                  <a:pt x="455161" y="782763"/>
                  <a:pt x="195177" y="782763"/>
                  <a:pt x="34824" y="622409"/>
                </a:cubicBezTo>
                <a:cubicBezTo>
                  <a:pt x="-125528" y="462056"/>
                  <a:pt x="-125528" y="202072"/>
                  <a:pt x="34824" y="41719"/>
                </a:cubicBezTo>
                <a:cubicBezTo>
                  <a:pt x="195177" y="-118633"/>
                  <a:pt x="455161" y="-118633"/>
                  <a:pt x="615514" y="41719"/>
                </a:cubicBezTo>
                <a:lnTo>
                  <a:pt x="615514" y="41719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154d85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7" name="Freeform 497"> 
				</p:cNvPr>
          <p:cNvSpPr/>
          <p:nvPr/>
        </p:nvSpPr>
        <p:spPr>
          <a:xfrm>
            <a:off x="5111750" y="3295650"/>
            <a:ext cx="793750" cy="781050"/>
          </a:xfrm>
          <a:custGeom>
            <a:avLst/>
            <a:gdLst>
              <a:gd name="connsiteX0" fmla="*/ 797256 w 793750"/>
              <a:gd name="connsiteY0" fmla="*/ 38653 h 781050"/>
              <a:gd name="connsiteX1" fmla="*/ 797256 w 793750"/>
              <a:gd name="connsiteY1" fmla="*/ 793517 h 781050"/>
              <a:gd name="connsiteX2" fmla="*/ 42393 w 793750"/>
              <a:gd name="connsiteY2" fmla="*/ 793517 h 781050"/>
              <a:gd name="connsiteX3" fmla="*/ 42393 w 793750"/>
              <a:gd name="connsiteY3" fmla="*/ 38653 h 781050"/>
              <a:gd name="connsiteX4" fmla="*/ 797256 w 793750"/>
              <a:gd name="connsiteY4" fmla="*/ 38653 h 781050"/>
              <a:gd name="connsiteX5" fmla="*/ 797256 w 793750"/>
              <a:gd name="connsiteY5" fmla="*/ 38653 h 781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93750" h="781050">
                <a:moveTo>
                  <a:pt x="797256" y="38653"/>
                </a:moveTo>
                <a:cubicBezTo>
                  <a:pt x="1005706" y="247103"/>
                  <a:pt x="1005706" y="585067"/>
                  <a:pt x="797256" y="793517"/>
                </a:cubicBezTo>
                <a:cubicBezTo>
                  <a:pt x="588806" y="1001966"/>
                  <a:pt x="250842" y="1001966"/>
                  <a:pt x="42393" y="793517"/>
                </a:cubicBezTo>
                <a:cubicBezTo>
                  <a:pt x="-166056" y="585067"/>
                  <a:pt x="-166056" y="247103"/>
                  <a:pt x="42393" y="38653"/>
                </a:cubicBezTo>
                <a:cubicBezTo>
                  <a:pt x="250842" y="-169795"/>
                  <a:pt x="588806" y="-169795"/>
                  <a:pt x="797256" y="38653"/>
                </a:cubicBezTo>
                <a:lnTo>
                  <a:pt x="797256" y="38653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154d85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8" name="Freeform 498"> 
				</p:cNvPr>
          <p:cNvSpPr/>
          <p:nvPr/>
        </p:nvSpPr>
        <p:spPr>
          <a:xfrm>
            <a:off x="2927350" y="1822450"/>
            <a:ext cx="4845050" cy="5746750"/>
          </a:xfrm>
          <a:custGeom>
            <a:avLst/>
            <a:gdLst>
              <a:gd name="connsiteX0" fmla="*/ 32321 w 4845050"/>
              <a:gd name="connsiteY0" fmla="*/ 38472 h 5746750"/>
              <a:gd name="connsiteX1" fmla="*/ 4845562 w 4845050"/>
              <a:gd name="connsiteY1" fmla="*/ 5748425 h 5746750"/>
              <a:gd name="connsiteX2" fmla="*/ 4853747 w 4845050"/>
              <a:gd name="connsiteY2" fmla="*/ 5758135 h 574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845050" h="5746750">
                <a:moveTo>
                  <a:pt x="32321" y="38472"/>
                </a:moveTo>
                <a:lnTo>
                  <a:pt x="4845562" y="5748425"/>
                </a:lnTo>
                <a:lnTo>
                  <a:pt x="4853747" y="5758135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9" name="Freeform 499"> 
				</p:cNvPr>
          <p:cNvSpPr/>
          <p:nvPr/>
        </p:nvSpPr>
        <p:spPr>
          <a:xfrm>
            <a:off x="7664450" y="7473950"/>
            <a:ext cx="158750" cy="158750"/>
          </a:xfrm>
          <a:custGeom>
            <a:avLst/>
            <a:gdLst>
              <a:gd name="connsiteX0" fmla="*/ 42208 w 158750"/>
              <a:gd name="connsiteY0" fmla="*/ 112910 h 158750"/>
              <a:gd name="connsiteX1" fmla="*/ 167397 w 158750"/>
              <a:gd name="connsiteY1" fmla="*/ 166840 h 158750"/>
              <a:gd name="connsiteX2" fmla="*/ 135427 w 158750"/>
              <a:gd name="connsiteY2" fmla="*/ 34331 h 158750"/>
              <a:gd name="connsiteX3" fmla="*/ 108463 w 158750"/>
              <a:gd name="connsiteY3" fmla="*/ 96925 h 158750"/>
              <a:gd name="connsiteX4" fmla="*/ 42208 w 158750"/>
              <a:gd name="connsiteY4" fmla="*/ 112910 h 15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750" h="158750">
                <a:moveTo>
                  <a:pt x="42208" y="112910"/>
                </a:moveTo>
                <a:lnTo>
                  <a:pt x="167397" y="166840"/>
                </a:lnTo>
                <a:lnTo>
                  <a:pt x="135427" y="34331"/>
                </a:lnTo>
                <a:lnTo>
                  <a:pt x="108463" y="96925"/>
                </a:lnTo>
                <a:lnTo>
                  <a:pt x="42208" y="112910"/>
                </a:lnTo>
                <a:close/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0" name="Freeform 500"> 
				</p:cNvPr>
          <p:cNvSpPr/>
          <p:nvPr/>
        </p:nvSpPr>
        <p:spPr>
          <a:xfrm>
            <a:off x="4362450" y="4908550"/>
            <a:ext cx="438150" cy="425450"/>
          </a:xfrm>
          <a:custGeom>
            <a:avLst/>
            <a:gdLst>
              <a:gd name="connsiteX0" fmla="*/ 438685 w 438150"/>
              <a:gd name="connsiteY0" fmla="*/ 31820 h 425450"/>
              <a:gd name="connsiteX1" fmla="*/ 438685 w 438150"/>
              <a:gd name="connsiteY1" fmla="*/ 430556 h 425450"/>
              <a:gd name="connsiteX2" fmla="*/ 39949 w 438150"/>
              <a:gd name="connsiteY2" fmla="*/ 430556 h 425450"/>
              <a:gd name="connsiteX3" fmla="*/ 39949 w 438150"/>
              <a:gd name="connsiteY3" fmla="*/ 31820 h 425450"/>
              <a:gd name="connsiteX4" fmla="*/ 438685 w 438150"/>
              <a:gd name="connsiteY4" fmla="*/ 31820 h 425450"/>
              <a:gd name="connsiteX5" fmla="*/ 438685 w 438150"/>
              <a:gd name="connsiteY5" fmla="*/ 31820 h 425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8150" h="425450">
                <a:moveTo>
                  <a:pt x="438685" y="31820"/>
                </a:moveTo>
                <a:cubicBezTo>
                  <a:pt x="548793" y="141928"/>
                  <a:pt x="548793" y="320448"/>
                  <a:pt x="438685" y="430556"/>
                </a:cubicBezTo>
                <a:cubicBezTo>
                  <a:pt x="328577" y="540664"/>
                  <a:pt x="150057" y="540664"/>
                  <a:pt x="39949" y="430556"/>
                </a:cubicBezTo>
                <a:cubicBezTo>
                  <a:pt x="-70158" y="320448"/>
                  <a:pt x="-70158" y="141928"/>
                  <a:pt x="39949" y="31820"/>
                </a:cubicBezTo>
                <a:cubicBezTo>
                  <a:pt x="150057" y="-78287"/>
                  <a:pt x="328577" y="-78287"/>
                  <a:pt x="438685" y="31820"/>
                </a:cubicBezTo>
                <a:lnTo>
                  <a:pt x="438685" y="31820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154d85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1" name="Freeform 501"> 
				</p:cNvPr>
          <p:cNvSpPr/>
          <p:nvPr/>
        </p:nvSpPr>
        <p:spPr>
          <a:xfrm>
            <a:off x="4959350" y="7194550"/>
            <a:ext cx="552450" cy="552450"/>
          </a:xfrm>
          <a:custGeom>
            <a:avLst/>
            <a:gdLst>
              <a:gd name="connsiteX0" fmla="*/ 563856 w 552450"/>
              <a:gd name="connsiteY0" fmla="*/ 36543 h 552450"/>
              <a:gd name="connsiteX1" fmla="*/ 563856 w 552450"/>
              <a:gd name="connsiteY1" fmla="*/ 562998 h 552450"/>
              <a:gd name="connsiteX2" fmla="*/ 37401 w 552450"/>
              <a:gd name="connsiteY2" fmla="*/ 562998 h 552450"/>
              <a:gd name="connsiteX3" fmla="*/ 37401 w 552450"/>
              <a:gd name="connsiteY3" fmla="*/ 36543 h 552450"/>
              <a:gd name="connsiteX4" fmla="*/ 563856 w 552450"/>
              <a:gd name="connsiteY4" fmla="*/ 36543 h 552450"/>
              <a:gd name="connsiteX5" fmla="*/ 563856 w 552450"/>
              <a:gd name="connsiteY5" fmla="*/ 36543 h 552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2450" h="552450">
                <a:moveTo>
                  <a:pt x="563856" y="36543"/>
                </a:moveTo>
                <a:cubicBezTo>
                  <a:pt x="709232" y="181920"/>
                  <a:pt x="709232" y="417622"/>
                  <a:pt x="563856" y="562998"/>
                </a:cubicBezTo>
                <a:cubicBezTo>
                  <a:pt x="418479" y="708375"/>
                  <a:pt x="182777" y="708375"/>
                  <a:pt x="37401" y="562998"/>
                </a:cubicBezTo>
                <a:cubicBezTo>
                  <a:pt x="-107975" y="417622"/>
                  <a:pt x="-107975" y="181920"/>
                  <a:pt x="37401" y="36543"/>
                </a:cubicBezTo>
                <a:cubicBezTo>
                  <a:pt x="182777" y="-108832"/>
                  <a:pt x="418479" y="-108832"/>
                  <a:pt x="563856" y="36543"/>
                </a:cubicBezTo>
                <a:lnTo>
                  <a:pt x="563856" y="36543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154d85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2" name="Freeform 502"> 
				</p:cNvPr>
          <p:cNvSpPr/>
          <p:nvPr/>
        </p:nvSpPr>
        <p:spPr>
          <a:xfrm>
            <a:off x="8299450" y="3651250"/>
            <a:ext cx="666750" cy="666750"/>
          </a:xfrm>
          <a:custGeom>
            <a:avLst/>
            <a:gdLst>
              <a:gd name="connsiteX0" fmla="*/ 44244 w 666750"/>
              <a:gd name="connsiteY0" fmla="*/ 670797 h 666750"/>
              <a:gd name="connsiteX1" fmla="*/ 671097 w 666750"/>
              <a:gd name="connsiteY1" fmla="*/ 670797 h 666750"/>
              <a:gd name="connsiteX2" fmla="*/ 671097 w 666750"/>
              <a:gd name="connsiteY2" fmla="*/ 43945 h 666750"/>
              <a:gd name="connsiteX3" fmla="*/ 44244 w 666750"/>
              <a:gd name="connsiteY3" fmla="*/ 43945 h 666750"/>
              <a:gd name="connsiteX4" fmla="*/ 44244 w 666750"/>
              <a:gd name="connsiteY4" fmla="*/ 670797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6750" h="666750">
                <a:moveTo>
                  <a:pt x="44244" y="670797"/>
                </a:moveTo>
                <a:lnTo>
                  <a:pt x="671097" y="670797"/>
                </a:lnTo>
                <a:lnTo>
                  <a:pt x="671097" y="43945"/>
                </a:lnTo>
                <a:lnTo>
                  <a:pt x="44244" y="43945"/>
                </a:lnTo>
                <a:lnTo>
                  <a:pt x="44244" y="670797"/>
                </a:lnTo>
                <a:close/>
              </a:path>
            </a:pathLst>
          </a:custGeom>
          <a:solidFill>
            <a:srgbClr val="fd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3" name="Freeform 503"> 
				</p:cNvPr>
          <p:cNvSpPr/>
          <p:nvPr/>
        </p:nvSpPr>
        <p:spPr>
          <a:xfrm>
            <a:off x="8299450" y="3651250"/>
            <a:ext cx="666750" cy="666750"/>
          </a:xfrm>
          <a:custGeom>
            <a:avLst/>
            <a:gdLst>
              <a:gd name="connsiteX0" fmla="*/ 44244 w 666750"/>
              <a:gd name="connsiteY0" fmla="*/ 43944 h 666750"/>
              <a:gd name="connsiteX1" fmla="*/ 671097 w 666750"/>
              <a:gd name="connsiteY1" fmla="*/ 43944 h 666750"/>
              <a:gd name="connsiteX2" fmla="*/ 671097 w 666750"/>
              <a:gd name="connsiteY2" fmla="*/ 670797 h 666750"/>
              <a:gd name="connsiteX3" fmla="*/ 44244 w 666750"/>
              <a:gd name="connsiteY3" fmla="*/ 670797 h 666750"/>
              <a:gd name="connsiteX4" fmla="*/ 44244 w 666750"/>
              <a:gd name="connsiteY4" fmla="*/ 43944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6750" h="666750">
                <a:moveTo>
                  <a:pt x="44244" y="43944"/>
                </a:moveTo>
                <a:lnTo>
                  <a:pt x="671097" y="43944"/>
                </a:lnTo>
                <a:lnTo>
                  <a:pt x="671097" y="670797"/>
                </a:lnTo>
                <a:lnTo>
                  <a:pt x="44244" y="670797"/>
                </a:lnTo>
                <a:lnTo>
                  <a:pt x="44244" y="43944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4" name="Freeform 504"> 
				</p:cNvPr>
          <p:cNvSpPr/>
          <p:nvPr/>
        </p:nvSpPr>
        <p:spPr>
          <a:xfrm>
            <a:off x="9925050" y="3651250"/>
            <a:ext cx="654050" cy="666750"/>
          </a:xfrm>
          <a:custGeom>
            <a:avLst/>
            <a:gdLst>
              <a:gd name="connsiteX0" fmla="*/ 39120 w 654050"/>
              <a:gd name="connsiteY0" fmla="*/ 670797 h 666750"/>
              <a:gd name="connsiteX1" fmla="*/ 665972 w 654050"/>
              <a:gd name="connsiteY1" fmla="*/ 670797 h 666750"/>
              <a:gd name="connsiteX2" fmla="*/ 665972 w 654050"/>
              <a:gd name="connsiteY2" fmla="*/ 43945 h 666750"/>
              <a:gd name="connsiteX3" fmla="*/ 39120 w 654050"/>
              <a:gd name="connsiteY3" fmla="*/ 43945 h 666750"/>
              <a:gd name="connsiteX4" fmla="*/ 39120 w 654050"/>
              <a:gd name="connsiteY4" fmla="*/ 670797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4050" h="666750">
                <a:moveTo>
                  <a:pt x="39120" y="670797"/>
                </a:moveTo>
                <a:lnTo>
                  <a:pt x="665972" y="670797"/>
                </a:lnTo>
                <a:lnTo>
                  <a:pt x="665972" y="43945"/>
                </a:lnTo>
                <a:lnTo>
                  <a:pt x="39120" y="43945"/>
                </a:lnTo>
                <a:lnTo>
                  <a:pt x="39120" y="670797"/>
                </a:lnTo>
                <a:close/>
              </a:path>
            </a:pathLst>
          </a:custGeom>
          <a:solidFill>
            <a:srgbClr val="fd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5" name="Freeform 505"> 
				</p:cNvPr>
          <p:cNvSpPr/>
          <p:nvPr/>
        </p:nvSpPr>
        <p:spPr>
          <a:xfrm>
            <a:off x="9925050" y="3651250"/>
            <a:ext cx="654050" cy="666750"/>
          </a:xfrm>
          <a:custGeom>
            <a:avLst/>
            <a:gdLst>
              <a:gd name="connsiteX0" fmla="*/ 39120 w 654050"/>
              <a:gd name="connsiteY0" fmla="*/ 43944 h 666750"/>
              <a:gd name="connsiteX1" fmla="*/ 665972 w 654050"/>
              <a:gd name="connsiteY1" fmla="*/ 43944 h 666750"/>
              <a:gd name="connsiteX2" fmla="*/ 665972 w 654050"/>
              <a:gd name="connsiteY2" fmla="*/ 670797 h 666750"/>
              <a:gd name="connsiteX3" fmla="*/ 39120 w 654050"/>
              <a:gd name="connsiteY3" fmla="*/ 670797 h 666750"/>
              <a:gd name="connsiteX4" fmla="*/ 39120 w 654050"/>
              <a:gd name="connsiteY4" fmla="*/ 43944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4050" h="666750">
                <a:moveTo>
                  <a:pt x="39120" y="43944"/>
                </a:moveTo>
                <a:lnTo>
                  <a:pt x="665972" y="43944"/>
                </a:lnTo>
                <a:lnTo>
                  <a:pt x="665972" y="670797"/>
                </a:lnTo>
                <a:lnTo>
                  <a:pt x="39120" y="670797"/>
                </a:lnTo>
                <a:lnTo>
                  <a:pt x="39120" y="43944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6" name="Freeform 506"> 
				</p:cNvPr>
          <p:cNvSpPr/>
          <p:nvPr/>
        </p:nvSpPr>
        <p:spPr>
          <a:xfrm>
            <a:off x="9086850" y="4616450"/>
            <a:ext cx="666750" cy="654050"/>
          </a:xfrm>
          <a:custGeom>
            <a:avLst/>
            <a:gdLst>
              <a:gd name="connsiteX0" fmla="*/ 39988 w 666750"/>
              <a:gd name="connsiteY0" fmla="*/ 665629 h 654050"/>
              <a:gd name="connsiteX1" fmla="*/ 666840 w 666750"/>
              <a:gd name="connsiteY1" fmla="*/ 665629 h 654050"/>
              <a:gd name="connsiteX2" fmla="*/ 666840 w 666750"/>
              <a:gd name="connsiteY2" fmla="*/ 38776 h 654050"/>
              <a:gd name="connsiteX3" fmla="*/ 39988 w 666750"/>
              <a:gd name="connsiteY3" fmla="*/ 38776 h 654050"/>
              <a:gd name="connsiteX4" fmla="*/ 39988 w 666750"/>
              <a:gd name="connsiteY4" fmla="*/ 665629 h 654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6750" h="654050">
                <a:moveTo>
                  <a:pt x="39988" y="665629"/>
                </a:moveTo>
                <a:lnTo>
                  <a:pt x="666840" y="665629"/>
                </a:lnTo>
                <a:lnTo>
                  <a:pt x="666840" y="38776"/>
                </a:lnTo>
                <a:lnTo>
                  <a:pt x="39988" y="38776"/>
                </a:lnTo>
                <a:lnTo>
                  <a:pt x="39988" y="665629"/>
                </a:lnTo>
                <a:close/>
              </a:path>
            </a:pathLst>
          </a:custGeom>
          <a:solidFill>
            <a:srgbClr val="fd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7" name="Freeform 507"> 
				</p:cNvPr>
          <p:cNvSpPr/>
          <p:nvPr/>
        </p:nvSpPr>
        <p:spPr>
          <a:xfrm>
            <a:off x="9086850" y="4616450"/>
            <a:ext cx="666750" cy="654050"/>
          </a:xfrm>
          <a:custGeom>
            <a:avLst/>
            <a:gdLst>
              <a:gd name="connsiteX0" fmla="*/ 39988 w 666750"/>
              <a:gd name="connsiteY0" fmla="*/ 38775 h 654050"/>
              <a:gd name="connsiteX1" fmla="*/ 666840 w 666750"/>
              <a:gd name="connsiteY1" fmla="*/ 38775 h 654050"/>
              <a:gd name="connsiteX2" fmla="*/ 666840 w 666750"/>
              <a:gd name="connsiteY2" fmla="*/ 665627 h 654050"/>
              <a:gd name="connsiteX3" fmla="*/ 39988 w 666750"/>
              <a:gd name="connsiteY3" fmla="*/ 665627 h 654050"/>
              <a:gd name="connsiteX4" fmla="*/ 39988 w 666750"/>
              <a:gd name="connsiteY4" fmla="*/ 38775 h 654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6750" h="654050">
                <a:moveTo>
                  <a:pt x="39988" y="38775"/>
                </a:moveTo>
                <a:lnTo>
                  <a:pt x="666840" y="38775"/>
                </a:lnTo>
                <a:lnTo>
                  <a:pt x="666840" y="665627"/>
                </a:lnTo>
                <a:lnTo>
                  <a:pt x="39988" y="665627"/>
                </a:lnTo>
                <a:lnTo>
                  <a:pt x="39988" y="38775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8" name="Freeform 508"> 
				</p:cNvPr>
          <p:cNvSpPr/>
          <p:nvPr/>
        </p:nvSpPr>
        <p:spPr>
          <a:xfrm>
            <a:off x="10712450" y="4616450"/>
            <a:ext cx="654050" cy="654050"/>
          </a:xfrm>
          <a:custGeom>
            <a:avLst/>
            <a:gdLst>
              <a:gd name="connsiteX0" fmla="*/ 34863 w 654050"/>
              <a:gd name="connsiteY0" fmla="*/ 665629 h 654050"/>
              <a:gd name="connsiteX1" fmla="*/ 661716 w 654050"/>
              <a:gd name="connsiteY1" fmla="*/ 665629 h 654050"/>
              <a:gd name="connsiteX2" fmla="*/ 661716 w 654050"/>
              <a:gd name="connsiteY2" fmla="*/ 38776 h 654050"/>
              <a:gd name="connsiteX3" fmla="*/ 34863 w 654050"/>
              <a:gd name="connsiteY3" fmla="*/ 38776 h 654050"/>
              <a:gd name="connsiteX4" fmla="*/ 34863 w 654050"/>
              <a:gd name="connsiteY4" fmla="*/ 665629 h 654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4050" h="654050">
                <a:moveTo>
                  <a:pt x="34863" y="665629"/>
                </a:moveTo>
                <a:lnTo>
                  <a:pt x="661716" y="665629"/>
                </a:lnTo>
                <a:lnTo>
                  <a:pt x="661716" y="38776"/>
                </a:lnTo>
                <a:lnTo>
                  <a:pt x="34863" y="38776"/>
                </a:lnTo>
                <a:lnTo>
                  <a:pt x="34863" y="665629"/>
                </a:lnTo>
                <a:close/>
              </a:path>
            </a:pathLst>
          </a:custGeom>
          <a:solidFill>
            <a:srgbClr val="fd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9" name="Freeform 509"> 
				</p:cNvPr>
          <p:cNvSpPr/>
          <p:nvPr/>
        </p:nvSpPr>
        <p:spPr>
          <a:xfrm>
            <a:off x="10712450" y="4616450"/>
            <a:ext cx="654050" cy="654050"/>
          </a:xfrm>
          <a:custGeom>
            <a:avLst/>
            <a:gdLst>
              <a:gd name="connsiteX0" fmla="*/ 34863 w 654050"/>
              <a:gd name="connsiteY0" fmla="*/ 38775 h 654050"/>
              <a:gd name="connsiteX1" fmla="*/ 661716 w 654050"/>
              <a:gd name="connsiteY1" fmla="*/ 38775 h 654050"/>
              <a:gd name="connsiteX2" fmla="*/ 661716 w 654050"/>
              <a:gd name="connsiteY2" fmla="*/ 665627 h 654050"/>
              <a:gd name="connsiteX3" fmla="*/ 34863 w 654050"/>
              <a:gd name="connsiteY3" fmla="*/ 665627 h 654050"/>
              <a:gd name="connsiteX4" fmla="*/ 34863 w 654050"/>
              <a:gd name="connsiteY4" fmla="*/ 38775 h 654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4050" h="654050">
                <a:moveTo>
                  <a:pt x="34863" y="38775"/>
                </a:moveTo>
                <a:lnTo>
                  <a:pt x="661716" y="38775"/>
                </a:lnTo>
                <a:lnTo>
                  <a:pt x="661716" y="665627"/>
                </a:lnTo>
                <a:lnTo>
                  <a:pt x="34863" y="665627"/>
                </a:lnTo>
                <a:lnTo>
                  <a:pt x="34863" y="38775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0" name="Freeform 510"> 
				</p:cNvPr>
          <p:cNvSpPr/>
          <p:nvPr/>
        </p:nvSpPr>
        <p:spPr>
          <a:xfrm>
            <a:off x="9886950" y="5518150"/>
            <a:ext cx="654050" cy="654050"/>
          </a:xfrm>
          <a:custGeom>
            <a:avLst/>
            <a:gdLst>
              <a:gd name="connsiteX0" fmla="*/ 38073 w 654050"/>
              <a:gd name="connsiteY0" fmla="*/ 661396 h 654050"/>
              <a:gd name="connsiteX1" fmla="*/ 664926 w 654050"/>
              <a:gd name="connsiteY1" fmla="*/ 661396 h 654050"/>
              <a:gd name="connsiteX2" fmla="*/ 664926 w 654050"/>
              <a:gd name="connsiteY2" fmla="*/ 34543 h 654050"/>
              <a:gd name="connsiteX3" fmla="*/ 38073 w 654050"/>
              <a:gd name="connsiteY3" fmla="*/ 34543 h 654050"/>
              <a:gd name="connsiteX4" fmla="*/ 38073 w 654050"/>
              <a:gd name="connsiteY4" fmla="*/ 661396 h 654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4050" h="654050">
                <a:moveTo>
                  <a:pt x="38073" y="661396"/>
                </a:moveTo>
                <a:lnTo>
                  <a:pt x="664926" y="661396"/>
                </a:lnTo>
                <a:lnTo>
                  <a:pt x="664926" y="34543"/>
                </a:lnTo>
                <a:lnTo>
                  <a:pt x="38073" y="34543"/>
                </a:lnTo>
                <a:lnTo>
                  <a:pt x="38073" y="661396"/>
                </a:lnTo>
                <a:close/>
              </a:path>
            </a:pathLst>
          </a:custGeom>
          <a:solidFill>
            <a:srgbClr val="fd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1" name="Freeform 511"> 
				</p:cNvPr>
          <p:cNvSpPr/>
          <p:nvPr/>
        </p:nvSpPr>
        <p:spPr>
          <a:xfrm>
            <a:off x="9886950" y="5518150"/>
            <a:ext cx="654050" cy="654050"/>
          </a:xfrm>
          <a:custGeom>
            <a:avLst/>
            <a:gdLst>
              <a:gd name="connsiteX0" fmla="*/ 38073 w 654050"/>
              <a:gd name="connsiteY0" fmla="*/ 34544 h 654050"/>
              <a:gd name="connsiteX1" fmla="*/ 664926 w 654050"/>
              <a:gd name="connsiteY1" fmla="*/ 34544 h 654050"/>
              <a:gd name="connsiteX2" fmla="*/ 664926 w 654050"/>
              <a:gd name="connsiteY2" fmla="*/ 661396 h 654050"/>
              <a:gd name="connsiteX3" fmla="*/ 38073 w 654050"/>
              <a:gd name="connsiteY3" fmla="*/ 661396 h 654050"/>
              <a:gd name="connsiteX4" fmla="*/ 38073 w 654050"/>
              <a:gd name="connsiteY4" fmla="*/ 34544 h 654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4050" h="654050">
                <a:moveTo>
                  <a:pt x="38073" y="34544"/>
                </a:moveTo>
                <a:lnTo>
                  <a:pt x="664926" y="34544"/>
                </a:lnTo>
                <a:lnTo>
                  <a:pt x="664926" y="661396"/>
                </a:lnTo>
                <a:lnTo>
                  <a:pt x="38073" y="661396"/>
                </a:lnTo>
                <a:lnTo>
                  <a:pt x="38073" y="34544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2" name="Freeform 512"> 
				</p:cNvPr>
          <p:cNvSpPr/>
          <p:nvPr/>
        </p:nvSpPr>
        <p:spPr>
          <a:xfrm>
            <a:off x="9061450" y="6445250"/>
            <a:ext cx="654050" cy="654050"/>
          </a:xfrm>
          <a:custGeom>
            <a:avLst/>
            <a:gdLst>
              <a:gd name="connsiteX0" fmla="*/ 38295 w 654050"/>
              <a:gd name="connsiteY0" fmla="*/ 662330 h 654050"/>
              <a:gd name="connsiteX1" fmla="*/ 665147 w 654050"/>
              <a:gd name="connsiteY1" fmla="*/ 662330 h 654050"/>
              <a:gd name="connsiteX2" fmla="*/ 665147 w 654050"/>
              <a:gd name="connsiteY2" fmla="*/ 35478 h 654050"/>
              <a:gd name="connsiteX3" fmla="*/ 38295 w 654050"/>
              <a:gd name="connsiteY3" fmla="*/ 35478 h 654050"/>
              <a:gd name="connsiteX4" fmla="*/ 38295 w 654050"/>
              <a:gd name="connsiteY4" fmla="*/ 662330 h 654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4050" h="654050">
                <a:moveTo>
                  <a:pt x="38295" y="662330"/>
                </a:moveTo>
                <a:lnTo>
                  <a:pt x="665147" y="662330"/>
                </a:lnTo>
                <a:lnTo>
                  <a:pt x="665147" y="35478"/>
                </a:lnTo>
                <a:lnTo>
                  <a:pt x="38295" y="35478"/>
                </a:lnTo>
                <a:lnTo>
                  <a:pt x="38295" y="662330"/>
                </a:lnTo>
                <a:close/>
              </a:path>
            </a:pathLst>
          </a:custGeom>
          <a:solidFill>
            <a:srgbClr val="fd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3" name="Freeform 513"> 
				</p:cNvPr>
          <p:cNvSpPr/>
          <p:nvPr/>
        </p:nvSpPr>
        <p:spPr>
          <a:xfrm>
            <a:off x="9061450" y="6445250"/>
            <a:ext cx="654050" cy="654050"/>
          </a:xfrm>
          <a:custGeom>
            <a:avLst/>
            <a:gdLst>
              <a:gd name="connsiteX0" fmla="*/ 38295 w 654050"/>
              <a:gd name="connsiteY0" fmla="*/ 35477 h 654050"/>
              <a:gd name="connsiteX1" fmla="*/ 665147 w 654050"/>
              <a:gd name="connsiteY1" fmla="*/ 35477 h 654050"/>
              <a:gd name="connsiteX2" fmla="*/ 665147 w 654050"/>
              <a:gd name="connsiteY2" fmla="*/ 662330 h 654050"/>
              <a:gd name="connsiteX3" fmla="*/ 38295 w 654050"/>
              <a:gd name="connsiteY3" fmla="*/ 662330 h 654050"/>
              <a:gd name="connsiteX4" fmla="*/ 38295 w 654050"/>
              <a:gd name="connsiteY4" fmla="*/ 35477 h 654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4050" h="654050">
                <a:moveTo>
                  <a:pt x="38295" y="35477"/>
                </a:moveTo>
                <a:lnTo>
                  <a:pt x="665147" y="35477"/>
                </a:lnTo>
                <a:lnTo>
                  <a:pt x="665147" y="662330"/>
                </a:lnTo>
                <a:lnTo>
                  <a:pt x="38295" y="662330"/>
                </a:lnTo>
                <a:lnTo>
                  <a:pt x="38295" y="35477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4" name="Freeform 514"> 
				</p:cNvPr>
          <p:cNvSpPr/>
          <p:nvPr/>
        </p:nvSpPr>
        <p:spPr>
          <a:xfrm>
            <a:off x="10687050" y="6445250"/>
            <a:ext cx="654050" cy="654050"/>
          </a:xfrm>
          <a:custGeom>
            <a:avLst/>
            <a:gdLst>
              <a:gd name="connsiteX0" fmla="*/ 33170 w 654050"/>
              <a:gd name="connsiteY0" fmla="*/ 662330 h 654050"/>
              <a:gd name="connsiteX1" fmla="*/ 660023 w 654050"/>
              <a:gd name="connsiteY1" fmla="*/ 662330 h 654050"/>
              <a:gd name="connsiteX2" fmla="*/ 660023 w 654050"/>
              <a:gd name="connsiteY2" fmla="*/ 35478 h 654050"/>
              <a:gd name="connsiteX3" fmla="*/ 33170 w 654050"/>
              <a:gd name="connsiteY3" fmla="*/ 35478 h 654050"/>
              <a:gd name="connsiteX4" fmla="*/ 33170 w 654050"/>
              <a:gd name="connsiteY4" fmla="*/ 662330 h 654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4050" h="654050">
                <a:moveTo>
                  <a:pt x="33170" y="662330"/>
                </a:moveTo>
                <a:lnTo>
                  <a:pt x="660023" y="662330"/>
                </a:lnTo>
                <a:lnTo>
                  <a:pt x="660023" y="35478"/>
                </a:lnTo>
                <a:lnTo>
                  <a:pt x="33170" y="35478"/>
                </a:lnTo>
                <a:lnTo>
                  <a:pt x="33170" y="662330"/>
                </a:lnTo>
                <a:close/>
              </a:path>
            </a:pathLst>
          </a:custGeom>
          <a:solidFill>
            <a:srgbClr val="fd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5" name="Freeform 515"> 
				</p:cNvPr>
          <p:cNvSpPr/>
          <p:nvPr/>
        </p:nvSpPr>
        <p:spPr>
          <a:xfrm>
            <a:off x="10687050" y="6445250"/>
            <a:ext cx="654050" cy="654050"/>
          </a:xfrm>
          <a:custGeom>
            <a:avLst/>
            <a:gdLst>
              <a:gd name="connsiteX0" fmla="*/ 33171 w 654050"/>
              <a:gd name="connsiteY0" fmla="*/ 35477 h 654050"/>
              <a:gd name="connsiteX1" fmla="*/ 660024 w 654050"/>
              <a:gd name="connsiteY1" fmla="*/ 35477 h 654050"/>
              <a:gd name="connsiteX2" fmla="*/ 660024 w 654050"/>
              <a:gd name="connsiteY2" fmla="*/ 662330 h 654050"/>
              <a:gd name="connsiteX3" fmla="*/ 33171 w 654050"/>
              <a:gd name="connsiteY3" fmla="*/ 662330 h 654050"/>
              <a:gd name="connsiteX4" fmla="*/ 33171 w 654050"/>
              <a:gd name="connsiteY4" fmla="*/ 35477 h 654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4050" h="654050">
                <a:moveTo>
                  <a:pt x="33171" y="35477"/>
                </a:moveTo>
                <a:lnTo>
                  <a:pt x="660024" y="35477"/>
                </a:lnTo>
                <a:lnTo>
                  <a:pt x="660024" y="662330"/>
                </a:lnTo>
                <a:lnTo>
                  <a:pt x="33171" y="662330"/>
                </a:lnTo>
                <a:lnTo>
                  <a:pt x="33171" y="35477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6" name="Freeform 516"> 
				</p:cNvPr>
          <p:cNvSpPr/>
          <p:nvPr/>
        </p:nvSpPr>
        <p:spPr>
          <a:xfrm>
            <a:off x="11512550" y="5518150"/>
            <a:ext cx="654050" cy="654050"/>
          </a:xfrm>
          <a:custGeom>
            <a:avLst/>
            <a:gdLst>
              <a:gd name="connsiteX0" fmla="*/ 32949 w 654050"/>
              <a:gd name="connsiteY0" fmla="*/ 661396 h 654050"/>
              <a:gd name="connsiteX1" fmla="*/ 659801 w 654050"/>
              <a:gd name="connsiteY1" fmla="*/ 661396 h 654050"/>
              <a:gd name="connsiteX2" fmla="*/ 659801 w 654050"/>
              <a:gd name="connsiteY2" fmla="*/ 34543 h 654050"/>
              <a:gd name="connsiteX3" fmla="*/ 32949 w 654050"/>
              <a:gd name="connsiteY3" fmla="*/ 34543 h 654050"/>
              <a:gd name="connsiteX4" fmla="*/ 32949 w 654050"/>
              <a:gd name="connsiteY4" fmla="*/ 661396 h 654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4050" h="654050">
                <a:moveTo>
                  <a:pt x="32949" y="661396"/>
                </a:moveTo>
                <a:lnTo>
                  <a:pt x="659801" y="661396"/>
                </a:lnTo>
                <a:lnTo>
                  <a:pt x="659801" y="34543"/>
                </a:lnTo>
                <a:lnTo>
                  <a:pt x="32949" y="34543"/>
                </a:lnTo>
                <a:lnTo>
                  <a:pt x="32949" y="661396"/>
                </a:lnTo>
                <a:close/>
              </a:path>
            </a:pathLst>
          </a:custGeom>
          <a:solidFill>
            <a:srgbClr val="fd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7" name="Freeform 517"> 
				</p:cNvPr>
          <p:cNvSpPr/>
          <p:nvPr/>
        </p:nvSpPr>
        <p:spPr>
          <a:xfrm>
            <a:off x="11512550" y="5518150"/>
            <a:ext cx="654050" cy="654050"/>
          </a:xfrm>
          <a:custGeom>
            <a:avLst/>
            <a:gdLst>
              <a:gd name="connsiteX0" fmla="*/ 32949 w 654050"/>
              <a:gd name="connsiteY0" fmla="*/ 34544 h 654050"/>
              <a:gd name="connsiteX1" fmla="*/ 659801 w 654050"/>
              <a:gd name="connsiteY1" fmla="*/ 34544 h 654050"/>
              <a:gd name="connsiteX2" fmla="*/ 659801 w 654050"/>
              <a:gd name="connsiteY2" fmla="*/ 661396 h 654050"/>
              <a:gd name="connsiteX3" fmla="*/ 32949 w 654050"/>
              <a:gd name="connsiteY3" fmla="*/ 661396 h 654050"/>
              <a:gd name="connsiteX4" fmla="*/ 32949 w 654050"/>
              <a:gd name="connsiteY4" fmla="*/ 34544 h 654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4050" h="654050">
                <a:moveTo>
                  <a:pt x="32949" y="34544"/>
                </a:moveTo>
                <a:lnTo>
                  <a:pt x="659801" y="34544"/>
                </a:lnTo>
                <a:lnTo>
                  <a:pt x="659801" y="661396"/>
                </a:lnTo>
                <a:lnTo>
                  <a:pt x="32949" y="661396"/>
                </a:lnTo>
                <a:lnTo>
                  <a:pt x="32949" y="34544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9" name="Picture 519">
					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7520" y="1988820"/>
            <a:ext cx="198120" cy="198120"/>
          </a:xfrm>
          <a:prstGeom prst="rect">
            <a:avLst/>
          </a:prstGeom>
        </p:spPr>
      </p:pic>
      <p:pic>
        <p:nvPicPr>
          <p:cNvPr id="520" name="Picture 520">
					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4720" y="7018020"/>
            <a:ext cx="198120" cy="213360"/>
          </a:xfrm>
          <a:prstGeom prst="rect">
            <a:avLst/>
          </a:prstGeom>
        </p:spPr>
      </p:pic>
      <p:sp>
        <p:nvSpPr>
          <p:cNvPr id="520" name="Freeform 520"> 
				</p:cNvPr>
          <p:cNvSpPr/>
          <p:nvPr/>
        </p:nvSpPr>
        <p:spPr>
          <a:xfrm>
            <a:off x="9124950" y="2711450"/>
            <a:ext cx="654050" cy="666750"/>
          </a:xfrm>
          <a:custGeom>
            <a:avLst/>
            <a:gdLst>
              <a:gd name="connsiteX0" fmla="*/ 38013 w 654050"/>
              <a:gd name="connsiteY0" fmla="*/ 669074 h 666750"/>
              <a:gd name="connsiteX1" fmla="*/ 664866 w 654050"/>
              <a:gd name="connsiteY1" fmla="*/ 669074 h 666750"/>
              <a:gd name="connsiteX2" fmla="*/ 664866 w 654050"/>
              <a:gd name="connsiteY2" fmla="*/ 42222 h 666750"/>
              <a:gd name="connsiteX3" fmla="*/ 38013 w 654050"/>
              <a:gd name="connsiteY3" fmla="*/ 42222 h 666750"/>
              <a:gd name="connsiteX4" fmla="*/ 38013 w 654050"/>
              <a:gd name="connsiteY4" fmla="*/ 669074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4050" h="666750">
                <a:moveTo>
                  <a:pt x="38013" y="669074"/>
                </a:moveTo>
                <a:lnTo>
                  <a:pt x="664866" y="669074"/>
                </a:lnTo>
                <a:lnTo>
                  <a:pt x="664866" y="42222"/>
                </a:lnTo>
                <a:lnTo>
                  <a:pt x="38013" y="42222"/>
                </a:lnTo>
                <a:lnTo>
                  <a:pt x="38013" y="669074"/>
                </a:lnTo>
                <a:close/>
              </a:path>
            </a:pathLst>
          </a:custGeom>
          <a:solidFill>
            <a:srgbClr val="fd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1" name="Freeform 521"> 
				</p:cNvPr>
          <p:cNvSpPr/>
          <p:nvPr/>
        </p:nvSpPr>
        <p:spPr>
          <a:xfrm>
            <a:off x="9124950" y="2711450"/>
            <a:ext cx="654050" cy="666750"/>
          </a:xfrm>
          <a:custGeom>
            <a:avLst/>
            <a:gdLst>
              <a:gd name="connsiteX0" fmla="*/ 38013 w 654050"/>
              <a:gd name="connsiteY0" fmla="*/ 42222 h 666750"/>
              <a:gd name="connsiteX1" fmla="*/ 664866 w 654050"/>
              <a:gd name="connsiteY1" fmla="*/ 42222 h 666750"/>
              <a:gd name="connsiteX2" fmla="*/ 664866 w 654050"/>
              <a:gd name="connsiteY2" fmla="*/ 669074 h 666750"/>
              <a:gd name="connsiteX3" fmla="*/ 38013 w 654050"/>
              <a:gd name="connsiteY3" fmla="*/ 669074 h 666750"/>
              <a:gd name="connsiteX4" fmla="*/ 38013 w 654050"/>
              <a:gd name="connsiteY4" fmla="*/ 42222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4050" h="666750">
                <a:moveTo>
                  <a:pt x="38013" y="42222"/>
                </a:moveTo>
                <a:lnTo>
                  <a:pt x="664866" y="42222"/>
                </a:lnTo>
                <a:lnTo>
                  <a:pt x="664866" y="669074"/>
                </a:lnTo>
                <a:lnTo>
                  <a:pt x="38013" y="669074"/>
                </a:lnTo>
                <a:lnTo>
                  <a:pt x="38013" y="42222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2" name="TextBox 522"/>
          <p:cNvSpPr txBox="1"/>
          <p:nvPr/>
        </p:nvSpPr>
        <p:spPr>
          <a:xfrm>
            <a:off x="673100" y="444500"/>
            <a:ext cx="5635012" cy="472960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13750"/>
              </a:lnSpc>
            </a:pPr>
            <a:r>
              <a:rPr lang="en-US" altLang="zh-CN" sz="4800" spc="75" dirty="0">
                <a:solidFill>
                  <a:srgbClr val="000000"/>
                </a:solidFill>
                <a:latin typeface="Times New Roman"/>
                <a:ea typeface="Times New Roman"/>
              </a:rPr>
              <a:t>Traversing</a:t>
            </a:r>
            <a:r>
              <a:rPr lang="en-US" altLang="zh-CN" sz="4800" spc="6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800" spc="114" dirty="0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4800" spc="6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800" spc="89" dirty="0">
                <a:solidFill>
                  <a:srgbClr val="000000"/>
                </a:solidFill>
                <a:latin typeface="Times New Roman"/>
                <a:ea typeface="Times New Roman"/>
              </a:rPr>
              <a:t>KD-Tree</a:t>
            </a:r>
          </a:p>
          <a:p>
            <a:pPr>
              <a:lnSpc>
                <a:spcPts val="1660"/>
              </a:lnSpc>
            </a:pPr>
            <a:endParaRPr lang="en-US" dirty="0" smtClean="0"/>
          </a:p>
          <a:p>
            <a:pPr marL="0" indent="2560297">
              <a:lnSpc>
                <a:spcPct val="100000"/>
              </a:lnSpc>
            </a:pPr>
            <a:r>
              <a:rPr lang="en-US" altLang="zh-CN" sz="3600" spc="229" dirty="0">
                <a:solidFill>
                  <a:srgbClr val="000000"/>
                </a:solidFill>
                <a:latin typeface="Times New Roman"/>
                <a:ea typeface="Times New Roman"/>
              </a:rPr>
              <a:t>t</a:t>
            </a:r>
            <a:r>
              <a:rPr lang="en-US" altLang="zh-CN" sz="2500" spc="300" dirty="0">
                <a:solidFill>
                  <a:srgbClr val="000000"/>
                </a:solidFill>
                <a:latin typeface="Times New Roman"/>
                <a:ea typeface="Times New Roman"/>
              </a:rPr>
              <a:t>min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64"/>
              </a:lnSpc>
            </a:pPr>
            <a:endParaRPr lang="en-US" dirty="0" smtClean="0"/>
          </a:p>
          <a:p>
            <a:pPr marL="0" indent="4610100">
              <a:lnSpc>
                <a:spcPct val="113750"/>
              </a:lnSpc>
            </a:pPr>
            <a:r>
              <a:rPr lang="en-US" altLang="zh-CN" sz="3400" spc="50" dirty="0">
                <a:solidFill>
                  <a:srgbClr val="000000"/>
                </a:solidFill>
                <a:latin typeface="Times New Roman"/>
                <a:ea typeface="Times New Roman"/>
              </a:rPr>
              <a:t>C</a:t>
            </a:r>
          </a:p>
        </p:txBody>
      </p:sp>
      <p:sp>
        <p:nvSpPr>
          <p:cNvPr id="523" name="TextBox 523"/>
          <p:cNvSpPr txBox="1"/>
          <p:nvPr/>
        </p:nvSpPr>
        <p:spPr>
          <a:xfrm>
            <a:off x="7112000" y="4838700"/>
            <a:ext cx="292484" cy="58940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13750"/>
              </a:lnSpc>
            </a:pPr>
            <a:r>
              <a:rPr lang="en-US" altLang="zh-CN" sz="3400" spc="-75" dirty="0">
                <a:solidFill>
                  <a:srgbClr val="000000"/>
                </a:solidFill>
                <a:latin typeface="Times New Roman"/>
                <a:ea typeface="Times New Roman"/>
              </a:rPr>
              <a:t>B</a:t>
            </a:r>
          </a:p>
        </p:txBody>
      </p:sp>
      <p:sp>
        <p:nvSpPr>
          <p:cNvPr id="524" name="TextBox 524"/>
          <p:cNvSpPr txBox="1"/>
          <p:nvPr/>
        </p:nvSpPr>
        <p:spPr>
          <a:xfrm>
            <a:off x="9309100" y="4699000"/>
            <a:ext cx="268310" cy="58940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13750"/>
              </a:lnSpc>
            </a:pPr>
            <a:r>
              <a:rPr lang="en-US" altLang="zh-CN" sz="3400" spc="300" dirty="0">
                <a:solidFill>
                  <a:srgbClr val="000000"/>
                </a:solidFill>
                <a:latin typeface="Times New Roman"/>
                <a:ea typeface="Times New Roman"/>
              </a:rPr>
              <a:t>2</a:t>
            </a:r>
          </a:p>
        </p:txBody>
      </p:sp>
      <p:sp>
        <p:nvSpPr>
          <p:cNvPr id="525" name="TextBox 525"/>
          <p:cNvSpPr txBox="1"/>
          <p:nvPr/>
        </p:nvSpPr>
        <p:spPr>
          <a:xfrm>
            <a:off x="10909300" y="4699000"/>
            <a:ext cx="308461" cy="58940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13750"/>
              </a:lnSpc>
            </a:pPr>
            <a:r>
              <a:rPr lang="en-US" altLang="zh-CN" sz="3400" spc="50" dirty="0">
                <a:solidFill>
                  <a:srgbClr val="000000"/>
                </a:solidFill>
                <a:latin typeface="Times New Roman"/>
                <a:ea typeface="Times New Roman"/>
              </a:rPr>
              <a:t>C</a:t>
            </a:r>
          </a:p>
        </p:txBody>
      </p:sp>
      <p:sp>
        <p:nvSpPr>
          <p:cNvPr id="526" name="TextBox 526"/>
          <p:cNvSpPr txBox="1"/>
          <p:nvPr/>
        </p:nvSpPr>
        <p:spPr>
          <a:xfrm>
            <a:off x="10071100" y="5600700"/>
            <a:ext cx="2046310" cy="58940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13750"/>
              </a:lnSpc>
              <a:tabLst>
                <a:tab pos="1663700" algn="l"/>
              </a:tabLst>
            </a:pPr>
            <a:r>
              <a:rPr lang="en-US" altLang="zh-CN" sz="3400" spc="125" dirty="0">
                <a:solidFill>
                  <a:srgbClr val="000000"/>
                </a:solidFill>
                <a:latin typeface="Times New Roman"/>
                <a:ea typeface="Times New Roman"/>
              </a:rPr>
              <a:t>D	</a:t>
            </a:r>
            <a:r>
              <a:rPr lang="en-US" altLang="zh-CN" sz="3400" spc="270" dirty="0">
                <a:solidFill>
                  <a:srgbClr val="000000"/>
                </a:solidFill>
                <a:latin typeface="Times New Roman"/>
                <a:ea typeface="Times New Roman"/>
              </a:rPr>
              <a:t>3</a:t>
            </a:r>
          </a:p>
        </p:txBody>
      </p:sp>
      <p:sp>
        <p:nvSpPr>
          <p:cNvPr id="527" name="TextBox 527"/>
          <p:cNvSpPr txBox="1"/>
          <p:nvPr/>
        </p:nvSpPr>
        <p:spPr>
          <a:xfrm>
            <a:off x="2832100" y="6350000"/>
            <a:ext cx="454711" cy="58940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13750"/>
              </a:lnSpc>
            </a:pPr>
            <a:r>
              <a:rPr lang="en-US" altLang="zh-CN" sz="3400" spc="114" dirty="0">
                <a:solidFill>
                  <a:srgbClr val="000000"/>
                </a:solidFill>
                <a:latin typeface="Times New Roman"/>
                <a:ea typeface="Times New Roman"/>
              </a:rPr>
              <a:t>D</a:t>
            </a:r>
          </a:p>
        </p:txBody>
      </p:sp>
      <p:sp>
        <p:nvSpPr>
          <p:cNvPr id="528" name="TextBox 528"/>
          <p:cNvSpPr txBox="1"/>
          <p:nvPr/>
        </p:nvSpPr>
        <p:spPr>
          <a:xfrm>
            <a:off x="7507633" y="6339980"/>
            <a:ext cx="848905" cy="9296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3600" spc="279" dirty="0">
                <a:solidFill>
                  <a:srgbClr val="000000"/>
                </a:solidFill>
                <a:latin typeface="Times New Roman"/>
                <a:ea typeface="Times New Roman"/>
              </a:rPr>
              <a:t>t</a:t>
            </a:r>
          </a:p>
          <a:p>
            <a:pPr marL="0" indent="164475">
              <a:lnSpc>
                <a:spcPct val="100000"/>
              </a:lnSpc>
            </a:pPr>
            <a:r>
              <a:rPr lang="en-US" altLang="zh-CN" sz="2500" spc="325" dirty="0">
                <a:solidFill>
                  <a:srgbClr val="000000"/>
                </a:solidFill>
                <a:latin typeface="Times New Roman"/>
                <a:ea typeface="Times New Roman"/>
              </a:rPr>
              <a:t>max</a:t>
            </a:r>
          </a:p>
        </p:txBody>
      </p:sp>
      <p:sp>
        <p:nvSpPr>
          <p:cNvPr id="529" name="TextBox 529"/>
          <p:cNvSpPr txBox="1"/>
          <p:nvPr/>
        </p:nvSpPr>
        <p:spPr>
          <a:xfrm>
            <a:off x="9283700" y="6527800"/>
            <a:ext cx="268310" cy="58940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13750"/>
              </a:lnSpc>
            </a:pPr>
            <a:r>
              <a:rPr lang="en-US" altLang="zh-CN" sz="3400" spc="300" dirty="0">
                <a:solidFill>
                  <a:srgbClr val="000000"/>
                </a:solidFill>
                <a:latin typeface="Times New Roman"/>
                <a:ea typeface="Times New Roman"/>
              </a:rPr>
              <a:t>4</a:t>
            </a:r>
          </a:p>
        </p:txBody>
      </p:sp>
      <p:sp>
        <p:nvSpPr>
          <p:cNvPr id="530" name="TextBox 530"/>
          <p:cNvSpPr txBox="1"/>
          <p:nvPr/>
        </p:nvSpPr>
        <p:spPr>
          <a:xfrm>
            <a:off x="10909300" y="6527800"/>
            <a:ext cx="268310" cy="58940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13750"/>
              </a:lnSpc>
            </a:pPr>
            <a:r>
              <a:rPr lang="en-US" altLang="zh-CN" sz="3400" spc="300" dirty="0">
                <a:solidFill>
                  <a:srgbClr val="000000"/>
                </a:solidFill>
                <a:latin typeface="Times New Roman"/>
                <a:ea typeface="Times New Roman"/>
              </a:rPr>
              <a:t>5</a:t>
            </a:r>
          </a:p>
        </p:txBody>
      </p:sp>
      <p:sp>
        <p:nvSpPr>
          <p:cNvPr id="531" name="TextBox 531"/>
          <p:cNvSpPr txBox="1"/>
          <p:nvPr/>
        </p:nvSpPr>
        <p:spPr>
          <a:xfrm>
            <a:off x="3136900" y="7658100"/>
            <a:ext cx="8686815" cy="110972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214166"/>
              </a:lnSpc>
              <a:tabLst>
                <a:tab pos="4737100" algn="l"/>
              </a:tabLst>
            </a:pPr>
            <a:r>
              <a:rPr lang="en-US" altLang="zh-CN" sz="3400" spc="-5" dirty="0">
                <a:solidFill>
                  <a:srgbClr val="000000"/>
                </a:solidFill>
                <a:latin typeface="Times New Roman"/>
                <a:ea typeface="Times New Roman"/>
              </a:rPr>
              <a:t>A	</a:t>
            </a:r>
            <a:r>
              <a:rPr lang="en-US" altLang="zh-CN" sz="3400" spc="225" dirty="0">
                <a:solidFill>
                  <a:srgbClr val="000000"/>
                </a:solidFill>
                <a:latin typeface="Times New Roman"/>
                <a:ea typeface="Times New Roman"/>
              </a:rPr>
              <a:t>Internal</a:t>
            </a:r>
            <a:r>
              <a:rPr lang="en-US" altLang="zh-CN" sz="3400" spc="15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254" dirty="0">
                <a:solidFill>
                  <a:srgbClr val="000000"/>
                </a:solidFill>
                <a:latin typeface="Times New Roman"/>
                <a:ea typeface="Times New Roman"/>
              </a:rPr>
              <a:t>node:</a:t>
            </a:r>
            <a:r>
              <a:rPr lang="en-US" altLang="zh-CN" sz="3400" spc="15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200" dirty="0">
                <a:solidFill>
                  <a:srgbClr val="000000"/>
                </a:solidFill>
                <a:latin typeface="Times New Roman"/>
                <a:ea typeface="Times New Roman"/>
              </a:rPr>
              <a:t>split</a:t>
            </a:r>
          </a:p>
        </p:txBody>
      </p:sp>
      <p:sp>
        <p:nvSpPr>
          <p:cNvPr id="532" name="TextBox 532"/>
          <p:cNvSpPr txBox="1"/>
          <p:nvPr/>
        </p:nvSpPr>
        <p:spPr>
          <a:xfrm>
            <a:off x="241300" y="9315805"/>
            <a:ext cx="12670690" cy="254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4166"/>
              </a:lnSpc>
              <a:tabLst>
                <a:tab pos="6134100" algn="l"/>
                <a:tab pos="9830165" algn="l"/>
              </a:tabLst>
            </a:pPr>
            <a:r>
              <a:rPr lang="en-US" altLang="zh-CN" sz="1600" spc="-20" dirty="0">
                <a:solidFill>
                  <a:srgbClr val="000000"/>
                </a:solidFill>
                <a:latin typeface="Arial"/>
                <a:ea typeface="Arial"/>
              </a:rPr>
              <a:t>GAMES101	</a:t>
            </a:r>
            <a:r>
              <a:rPr lang="en-US" altLang="zh-CN" sz="1600" spc="-5" dirty="0">
                <a:solidFill>
                  <a:srgbClr val="000000"/>
                </a:solidFill>
                <a:latin typeface="Arial"/>
                <a:ea typeface="Arial"/>
              </a:rPr>
              <a:t>22	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Arial"/>
              </a:rPr>
              <a:t>Lingqi</a:t>
            </a:r>
            <a:r>
              <a:rPr lang="en-US" altLang="zh-CN" sz="1600" spc="-4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Arial"/>
              </a:rPr>
              <a:t>Yan,</a:t>
            </a:r>
            <a:r>
              <a:rPr lang="en-US" altLang="zh-CN" sz="1600" spc="-5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Arial"/>
              </a:rPr>
              <a:t>UC</a:t>
            </a:r>
            <a:r>
              <a:rPr lang="en-US" altLang="zh-CN" sz="1600" spc="-5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Arial"/>
              </a:rPr>
              <a:t>Santa</a:t>
            </a:r>
            <a:r>
              <a:rPr lang="en-US" altLang="zh-CN" sz="1600" spc="-5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Arial"/>
              </a:rPr>
              <a:t>Barbara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Freeform 533"> 
				</p:cNvPr>
          <p:cNvSpPr/>
          <p:nvPr/>
        </p:nvSpPr>
        <p:spPr>
          <a:xfrm>
            <a:off x="10223500" y="5854700"/>
            <a:ext cx="914400" cy="927100"/>
          </a:xfrm>
          <a:custGeom>
            <a:avLst/>
            <a:gdLst>
              <a:gd name="connsiteX0" fmla="*/ 920837 w 914400"/>
              <a:gd name="connsiteY0" fmla="*/ 927989 h 927100"/>
              <a:gd name="connsiteX1" fmla="*/ 17726 w 914400"/>
              <a:gd name="connsiteY1" fmla="*/ 24877 h 927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14400" h="927100">
                <a:moveTo>
                  <a:pt x="920837" y="927989"/>
                </a:moveTo>
                <a:lnTo>
                  <a:pt x="17726" y="24877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4" name="Freeform 534"> 
				</p:cNvPr>
          <p:cNvSpPr/>
          <p:nvPr/>
        </p:nvSpPr>
        <p:spPr>
          <a:xfrm>
            <a:off x="9321800" y="5854700"/>
            <a:ext cx="914400" cy="927100"/>
          </a:xfrm>
          <a:custGeom>
            <a:avLst/>
            <a:gdLst>
              <a:gd name="connsiteX0" fmla="*/ 16524 w 914400"/>
              <a:gd name="connsiteY0" fmla="*/ 927989 h 927100"/>
              <a:gd name="connsiteX1" fmla="*/ 919635 w 914400"/>
              <a:gd name="connsiteY1" fmla="*/ 24877 h 927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14400" h="927100">
                <a:moveTo>
                  <a:pt x="16524" y="927989"/>
                </a:moveTo>
                <a:lnTo>
                  <a:pt x="919635" y="24877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5" name="Freeform 535"> 
				</p:cNvPr>
          <p:cNvSpPr/>
          <p:nvPr/>
        </p:nvSpPr>
        <p:spPr>
          <a:xfrm>
            <a:off x="9080500" y="6464300"/>
            <a:ext cx="635000" cy="635000"/>
          </a:xfrm>
          <a:custGeom>
            <a:avLst/>
            <a:gdLst>
              <a:gd name="connsiteX0" fmla="*/ 19245 w 635000"/>
              <a:gd name="connsiteY0" fmla="*/ 643280 h 635000"/>
              <a:gd name="connsiteX1" fmla="*/ 646097 w 635000"/>
              <a:gd name="connsiteY1" fmla="*/ 643280 h 635000"/>
              <a:gd name="connsiteX2" fmla="*/ 646097 w 635000"/>
              <a:gd name="connsiteY2" fmla="*/ 16428 h 635000"/>
              <a:gd name="connsiteX3" fmla="*/ 19245 w 635000"/>
              <a:gd name="connsiteY3" fmla="*/ 16428 h 635000"/>
              <a:gd name="connsiteX4" fmla="*/ 19245 w 635000"/>
              <a:gd name="connsiteY4" fmla="*/ 643280 h 63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5000" h="635000">
                <a:moveTo>
                  <a:pt x="19245" y="643280"/>
                </a:moveTo>
                <a:lnTo>
                  <a:pt x="646097" y="643280"/>
                </a:lnTo>
                <a:lnTo>
                  <a:pt x="646097" y="16428"/>
                </a:lnTo>
                <a:lnTo>
                  <a:pt x="19245" y="16428"/>
                </a:lnTo>
                <a:lnTo>
                  <a:pt x="19245" y="643280"/>
                </a:lnTo>
                <a:close/>
              </a:path>
            </a:pathLst>
          </a:custGeom>
          <a:solidFill>
            <a:srgbClr val="b169e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6" name="Freeform 536"> 
				</p:cNvPr>
          <p:cNvSpPr/>
          <p:nvPr/>
        </p:nvSpPr>
        <p:spPr>
          <a:xfrm>
            <a:off x="9080500" y="6464300"/>
            <a:ext cx="635000" cy="635000"/>
          </a:xfrm>
          <a:custGeom>
            <a:avLst/>
            <a:gdLst>
              <a:gd name="connsiteX0" fmla="*/ 19245 w 635000"/>
              <a:gd name="connsiteY0" fmla="*/ 16427 h 635000"/>
              <a:gd name="connsiteX1" fmla="*/ 646097 w 635000"/>
              <a:gd name="connsiteY1" fmla="*/ 16427 h 635000"/>
              <a:gd name="connsiteX2" fmla="*/ 646097 w 635000"/>
              <a:gd name="connsiteY2" fmla="*/ 643280 h 635000"/>
              <a:gd name="connsiteX3" fmla="*/ 19245 w 635000"/>
              <a:gd name="connsiteY3" fmla="*/ 643280 h 635000"/>
              <a:gd name="connsiteX4" fmla="*/ 19245 w 635000"/>
              <a:gd name="connsiteY4" fmla="*/ 16427 h 63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5000" h="635000">
                <a:moveTo>
                  <a:pt x="19245" y="16427"/>
                </a:moveTo>
                <a:lnTo>
                  <a:pt x="646097" y="16427"/>
                </a:lnTo>
                <a:lnTo>
                  <a:pt x="646097" y="643280"/>
                </a:lnTo>
                <a:lnTo>
                  <a:pt x="19245" y="643280"/>
                </a:lnTo>
                <a:lnTo>
                  <a:pt x="19245" y="16427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7" name="Freeform 537"> 
				</p:cNvPr>
          <p:cNvSpPr/>
          <p:nvPr/>
        </p:nvSpPr>
        <p:spPr>
          <a:xfrm>
            <a:off x="10706100" y="6464300"/>
            <a:ext cx="635000" cy="635000"/>
          </a:xfrm>
          <a:custGeom>
            <a:avLst/>
            <a:gdLst>
              <a:gd name="connsiteX0" fmla="*/ 14120 w 635000"/>
              <a:gd name="connsiteY0" fmla="*/ 643280 h 635000"/>
              <a:gd name="connsiteX1" fmla="*/ 640972 w 635000"/>
              <a:gd name="connsiteY1" fmla="*/ 643280 h 635000"/>
              <a:gd name="connsiteX2" fmla="*/ 640972 w 635000"/>
              <a:gd name="connsiteY2" fmla="*/ 16428 h 635000"/>
              <a:gd name="connsiteX3" fmla="*/ 14120 w 635000"/>
              <a:gd name="connsiteY3" fmla="*/ 16428 h 635000"/>
              <a:gd name="connsiteX4" fmla="*/ 14120 w 635000"/>
              <a:gd name="connsiteY4" fmla="*/ 643280 h 63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5000" h="635000">
                <a:moveTo>
                  <a:pt x="14120" y="643280"/>
                </a:moveTo>
                <a:lnTo>
                  <a:pt x="640972" y="643280"/>
                </a:lnTo>
                <a:lnTo>
                  <a:pt x="640972" y="16428"/>
                </a:lnTo>
                <a:lnTo>
                  <a:pt x="14120" y="16428"/>
                </a:lnTo>
                <a:lnTo>
                  <a:pt x="14120" y="643280"/>
                </a:lnTo>
                <a:close/>
              </a:path>
            </a:pathLst>
          </a:custGeom>
          <a:solidFill>
            <a:srgbClr val="ea5b55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8" name="Freeform 538"> 
				</p:cNvPr>
          <p:cNvSpPr/>
          <p:nvPr/>
        </p:nvSpPr>
        <p:spPr>
          <a:xfrm>
            <a:off x="10706100" y="6464300"/>
            <a:ext cx="635000" cy="635000"/>
          </a:xfrm>
          <a:custGeom>
            <a:avLst/>
            <a:gdLst>
              <a:gd name="connsiteX0" fmla="*/ 14120 w 635000"/>
              <a:gd name="connsiteY0" fmla="*/ 16427 h 635000"/>
              <a:gd name="connsiteX1" fmla="*/ 640972 w 635000"/>
              <a:gd name="connsiteY1" fmla="*/ 16427 h 635000"/>
              <a:gd name="connsiteX2" fmla="*/ 640972 w 635000"/>
              <a:gd name="connsiteY2" fmla="*/ 643280 h 635000"/>
              <a:gd name="connsiteX3" fmla="*/ 14120 w 635000"/>
              <a:gd name="connsiteY3" fmla="*/ 643280 h 635000"/>
              <a:gd name="connsiteX4" fmla="*/ 14120 w 635000"/>
              <a:gd name="connsiteY4" fmla="*/ 16427 h 63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5000" h="635000">
                <a:moveTo>
                  <a:pt x="14120" y="16427"/>
                </a:moveTo>
                <a:lnTo>
                  <a:pt x="640972" y="16427"/>
                </a:lnTo>
                <a:lnTo>
                  <a:pt x="640972" y="643280"/>
                </a:lnTo>
                <a:lnTo>
                  <a:pt x="14120" y="643280"/>
                </a:lnTo>
                <a:lnTo>
                  <a:pt x="14120" y="16427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9" name="Freeform 539"> 
				</p:cNvPr>
          <p:cNvSpPr/>
          <p:nvPr/>
        </p:nvSpPr>
        <p:spPr>
          <a:xfrm>
            <a:off x="11049000" y="4927600"/>
            <a:ext cx="914400" cy="914400"/>
          </a:xfrm>
          <a:custGeom>
            <a:avLst/>
            <a:gdLst>
              <a:gd name="connsiteX0" fmla="*/ 920619 w 914400"/>
              <a:gd name="connsiteY0" fmla="*/ 927054 h 914400"/>
              <a:gd name="connsiteX1" fmla="*/ 17507 w 914400"/>
              <a:gd name="connsiteY1" fmla="*/ 23943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14400" h="914400">
                <a:moveTo>
                  <a:pt x="920619" y="927054"/>
                </a:moveTo>
                <a:lnTo>
                  <a:pt x="17507" y="23943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0" name="Freeform 540"> 
				</p:cNvPr>
          <p:cNvSpPr/>
          <p:nvPr/>
        </p:nvSpPr>
        <p:spPr>
          <a:xfrm>
            <a:off x="10147300" y="4927600"/>
            <a:ext cx="914400" cy="914400"/>
          </a:xfrm>
          <a:custGeom>
            <a:avLst/>
            <a:gdLst>
              <a:gd name="connsiteX0" fmla="*/ 16303 w 914400"/>
              <a:gd name="connsiteY0" fmla="*/ 927054 h 914400"/>
              <a:gd name="connsiteX1" fmla="*/ 919414 w 914400"/>
              <a:gd name="connsiteY1" fmla="*/ 23943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14400" h="914400">
                <a:moveTo>
                  <a:pt x="16303" y="927054"/>
                </a:moveTo>
                <a:lnTo>
                  <a:pt x="919414" y="23943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1" name="Freeform 541"> 
				</p:cNvPr>
          <p:cNvSpPr/>
          <p:nvPr/>
        </p:nvSpPr>
        <p:spPr>
          <a:xfrm>
            <a:off x="9906000" y="5537200"/>
            <a:ext cx="635000" cy="635000"/>
          </a:xfrm>
          <a:custGeom>
            <a:avLst/>
            <a:gdLst>
              <a:gd name="connsiteX0" fmla="*/ 19023 w 635000"/>
              <a:gd name="connsiteY0" fmla="*/ 642346 h 635000"/>
              <a:gd name="connsiteX1" fmla="*/ 645876 w 635000"/>
              <a:gd name="connsiteY1" fmla="*/ 642346 h 635000"/>
              <a:gd name="connsiteX2" fmla="*/ 645876 w 635000"/>
              <a:gd name="connsiteY2" fmla="*/ 15493 h 635000"/>
              <a:gd name="connsiteX3" fmla="*/ 19023 w 635000"/>
              <a:gd name="connsiteY3" fmla="*/ 15493 h 635000"/>
              <a:gd name="connsiteX4" fmla="*/ 19023 w 635000"/>
              <a:gd name="connsiteY4" fmla="*/ 642346 h 63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5000" h="635000">
                <a:moveTo>
                  <a:pt x="19023" y="642346"/>
                </a:moveTo>
                <a:lnTo>
                  <a:pt x="645876" y="642346"/>
                </a:lnTo>
                <a:lnTo>
                  <a:pt x="645876" y="15493"/>
                </a:lnTo>
                <a:lnTo>
                  <a:pt x="19023" y="15493"/>
                </a:lnTo>
                <a:lnTo>
                  <a:pt x="19023" y="642346"/>
                </a:lnTo>
                <a:close/>
              </a:path>
            </a:pathLst>
          </a:custGeom>
          <a:solidFill>
            <a:srgbClr val="fd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2" name="Freeform 542"> 
				</p:cNvPr>
          <p:cNvSpPr/>
          <p:nvPr/>
        </p:nvSpPr>
        <p:spPr>
          <a:xfrm>
            <a:off x="9906000" y="5537200"/>
            <a:ext cx="635000" cy="635000"/>
          </a:xfrm>
          <a:custGeom>
            <a:avLst/>
            <a:gdLst>
              <a:gd name="connsiteX0" fmla="*/ 19023 w 635000"/>
              <a:gd name="connsiteY0" fmla="*/ 15494 h 635000"/>
              <a:gd name="connsiteX1" fmla="*/ 645876 w 635000"/>
              <a:gd name="connsiteY1" fmla="*/ 15494 h 635000"/>
              <a:gd name="connsiteX2" fmla="*/ 645876 w 635000"/>
              <a:gd name="connsiteY2" fmla="*/ 642346 h 635000"/>
              <a:gd name="connsiteX3" fmla="*/ 19023 w 635000"/>
              <a:gd name="connsiteY3" fmla="*/ 642346 h 635000"/>
              <a:gd name="connsiteX4" fmla="*/ 19023 w 635000"/>
              <a:gd name="connsiteY4" fmla="*/ 15494 h 63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5000" h="635000">
                <a:moveTo>
                  <a:pt x="19023" y="15494"/>
                </a:moveTo>
                <a:lnTo>
                  <a:pt x="645876" y="15494"/>
                </a:lnTo>
                <a:lnTo>
                  <a:pt x="645876" y="642346"/>
                </a:lnTo>
                <a:lnTo>
                  <a:pt x="19023" y="642346"/>
                </a:lnTo>
                <a:lnTo>
                  <a:pt x="19023" y="15494"/>
                </a:lnTo>
                <a:close/>
              </a:path>
            </a:pathLst>
          </a:custGeom>
          <a:solidFill>
            <a:srgbClr val="0000ff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3" name="Freeform 543"> 
				</p:cNvPr>
          <p:cNvSpPr/>
          <p:nvPr/>
        </p:nvSpPr>
        <p:spPr>
          <a:xfrm>
            <a:off x="11531600" y="5537200"/>
            <a:ext cx="635000" cy="635000"/>
          </a:xfrm>
          <a:custGeom>
            <a:avLst/>
            <a:gdLst>
              <a:gd name="connsiteX0" fmla="*/ 13899 w 635000"/>
              <a:gd name="connsiteY0" fmla="*/ 642346 h 635000"/>
              <a:gd name="connsiteX1" fmla="*/ 640752 w 635000"/>
              <a:gd name="connsiteY1" fmla="*/ 642346 h 635000"/>
              <a:gd name="connsiteX2" fmla="*/ 640752 w 635000"/>
              <a:gd name="connsiteY2" fmla="*/ 15493 h 635000"/>
              <a:gd name="connsiteX3" fmla="*/ 13899 w 635000"/>
              <a:gd name="connsiteY3" fmla="*/ 15493 h 635000"/>
              <a:gd name="connsiteX4" fmla="*/ 13899 w 635000"/>
              <a:gd name="connsiteY4" fmla="*/ 642346 h 63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5000" h="635000">
                <a:moveTo>
                  <a:pt x="13899" y="642346"/>
                </a:moveTo>
                <a:lnTo>
                  <a:pt x="640752" y="642346"/>
                </a:lnTo>
                <a:lnTo>
                  <a:pt x="640752" y="15493"/>
                </a:lnTo>
                <a:lnTo>
                  <a:pt x="13899" y="15493"/>
                </a:lnTo>
                <a:lnTo>
                  <a:pt x="13899" y="642346"/>
                </a:lnTo>
                <a:close/>
              </a:path>
            </a:pathLst>
          </a:custGeom>
          <a:solidFill>
            <a:srgbClr val="f28e1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4" name="Freeform 544"> 
				</p:cNvPr>
          <p:cNvSpPr/>
          <p:nvPr/>
        </p:nvSpPr>
        <p:spPr>
          <a:xfrm>
            <a:off x="11531600" y="5537200"/>
            <a:ext cx="635000" cy="635000"/>
          </a:xfrm>
          <a:custGeom>
            <a:avLst/>
            <a:gdLst>
              <a:gd name="connsiteX0" fmla="*/ 13900 w 635000"/>
              <a:gd name="connsiteY0" fmla="*/ 15494 h 635000"/>
              <a:gd name="connsiteX1" fmla="*/ 640752 w 635000"/>
              <a:gd name="connsiteY1" fmla="*/ 15494 h 635000"/>
              <a:gd name="connsiteX2" fmla="*/ 640752 w 635000"/>
              <a:gd name="connsiteY2" fmla="*/ 642346 h 635000"/>
              <a:gd name="connsiteX3" fmla="*/ 13900 w 635000"/>
              <a:gd name="connsiteY3" fmla="*/ 642346 h 635000"/>
              <a:gd name="connsiteX4" fmla="*/ 13900 w 635000"/>
              <a:gd name="connsiteY4" fmla="*/ 15494 h 63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5000" h="635000">
                <a:moveTo>
                  <a:pt x="13900" y="15494"/>
                </a:moveTo>
                <a:lnTo>
                  <a:pt x="640752" y="15494"/>
                </a:lnTo>
                <a:lnTo>
                  <a:pt x="640752" y="642346"/>
                </a:lnTo>
                <a:lnTo>
                  <a:pt x="13900" y="642346"/>
                </a:lnTo>
                <a:lnTo>
                  <a:pt x="13900" y="15494"/>
                </a:lnTo>
                <a:close/>
              </a:path>
            </a:pathLst>
          </a:custGeom>
          <a:solidFill>
            <a:srgbClr val="0000ff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5" name="Freeform 545"> 
				</p:cNvPr>
          <p:cNvSpPr/>
          <p:nvPr/>
        </p:nvSpPr>
        <p:spPr>
          <a:xfrm>
            <a:off x="10248900" y="4038600"/>
            <a:ext cx="914400" cy="914400"/>
          </a:xfrm>
          <a:custGeom>
            <a:avLst/>
            <a:gdLst>
              <a:gd name="connsiteX0" fmla="*/ 922532 w 914400"/>
              <a:gd name="connsiteY0" fmla="*/ 916594 h 914400"/>
              <a:gd name="connsiteX1" fmla="*/ 19420 w 914400"/>
              <a:gd name="connsiteY1" fmla="*/ 13483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14400" h="914400">
                <a:moveTo>
                  <a:pt x="922532" y="916594"/>
                </a:moveTo>
                <a:lnTo>
                  <a:pt x="19420" y="13483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6" name="Freeform 546"> 
				</p:cNvPr>
          <p:cNvSpPr/>
          <p:nvPr/>
        </p:nvSpPr>
        <p:spPr>
          <a:xfrm>
            <a:off x="9347200" y="4038600"/>
            <a:ext cx="914400" cy="914400"/>
          </a:xfrm>
          <a:custGeom>
            <a:avLst/>
            <a:gdLst>
              <a:gd name="connsiteX0" fmla="*/ 18216 w 914400"/>
              <a:gd name="connsiteY0" fmla="*/ 916594 h 914400"/>
              <a:gd name="connsiteX1" fmla="*/ 921327 w 914400"/>
              <a:gd name="connsiteY1" fmla="*/ 13483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14400" h="914400">
                <a:moveTo>
                  <a:pt x="18216" y="916594"/>
                </a:moveTo>
                <a:lnTo>
                  <a:pt x="921327" y="13483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7" name="Freeform 547"> 
				</p:cNvPr>
          <p:cNvSpPr/>
          <p:nvPr/>
        </p:nvSpPr>
        <p:spPr>
          <a:xfrm>
            <a:off x="9105900" y="4635500"/>
            <a:ext cx="647700" cy="635000"/>
          </a:xfrm>
          <a:custGeom>
            <a:avLst/>
            <a:gdLst>
              <a:gd name="connsiteX0" fmla="*/ 20938 w 647700"/>
              <a:gd name="connsiteY0" fmla="*/ 644586 h 635000"/>
              <a:gd name="connsiteX1" fmla="*/ 647790 w 647700"/>
              <a:gd name="connsiteY1" fmla="*/ 644586 h 635000"/>
              <a:gd name="connsiteX2" fmla="*/ 647790 w 647700"/>
              <a:gd name="connsiteY2" fmla="*/ 17733 h 635000"/>
              <a:gd name="connsiteX3" fmla="*/ 20938 w 647700"/>
              <a:gd name="connsiteY3" fmla="*/ 17733 h 635000"/>
              <a:gd name="connsiteX4" fmla="*/ 20938 w 647700"/>
              <a:gd name="connsiteY4" fmla="*/ 644586 h 63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7700" h="635000">
                <a:moveTo>
                  <a:pt x="20938" y="644586"/>
                </a:moveTo>
                <a:lnTo>
                  <a:pt x="647790" y="644586"/>
                </a:lnTo>
                <a:lnTo>
                  <a:pt x="647790" y="17733"/>
                </a:lnTo>
                <a:lnTo>
                  <a:pt x="20938" y="17733"/>
                </a:lnTo>
                <a:lnTo>
                  <a:pt x="20938" y="644586"/>
                </a:lnTo>
                <a:close/>
              </a:path>
            </a:pathLst>
          </a:custGeom>
          <a:solidFill>
            <a:srgbClr val="6ebe3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8" name="Freeform 548"> 
				</p:cNvPr>
          <p:cNvSpPr/>
          <p:nvPr/>
        </p:nvSpPr>
        <p:spPr>
          <a:xfrm>
            <a:off x="9105900" y="4635500"/>
            <a:ext cx="647700" cy="635000"/>
          </a:xfrm>
          <a:custGeom>
            <a:avLst/>
            <a:gdLst>
              <a:gd name="connsiteX0" fmla="*/ 20938 w 647700"/>
              <a:gd name="connsiteY0" fmla="*/ 17734 h 635000"/>
              <a:gd name="connsiteX1" fmla="*/ 647790 w 647700"/>
              <a:gd name="connsiteY1" fmla="*/ 17734 h 635000"/>
              <a:gd name="connsiteX2" fmla="*/ 647790 w 647700"/>
              <a:gd name="connsiteY2" fmla="*/ 644586 h 635000"/>
              <a:gd name="connsiteX3" fmla="*/ 20938 w 647700"/>
              <a:gd name="connsiteY3" fmla="*/ 644586 h 635000"/>
              <a:gd name="connsiteX4" fmla="*/ 20938 w 647700"/>
              <a:gd name="connsiteY4" fmla="*/ 17734 h 63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7700" h="635000">
                <a:moveTo>
                  <a:pt x="20938" y="17734"/>
                </a:moveTo>
                <a:lnTo>
                  <a:pt x="647790" y="17734"/>
                </a:lnTo>
                <a:lnTo>
                  <a:pt x="647790" y="644586"/>
                </a:lnTo>
                <a:lnTo>
                  <a:pt x="20938" y="644586"/>
                </a:lnTo>
                <a:lnTo>
                  <a:pt x="20938" y="17734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9" name="Freeform 549"> 
				</p:cNvPr>
          <p:cNvSpPr/>
          <p:nvPr/>
        </p:nvSpPr>
        <p:spPr>
          <a:xfrm>
            <a:off x="10731500" y="4635500"/>
            <a:ext cx="635000" cy="635000"/>
          </a:xfrm>
          <a:custGeom>
            <a:avLst/>
            <a:gdLst>
              <a:gd name="connsiteX0" fmla="*/ 15812 w 635000"/>
              <a:gd name="connsiteY0" fmla="*/ 644586 h 635000"/>
              <a:gd name="connsiteX1" fmla="*/ 642665 w 635000"/>
              <a:gd name="connsiteY1" fmla="*/ 644586 h 635000"/>
              <a:gd name="connsiteX2" fmla="*/ 642665 w 635000"/>
              <a:gd name="connsiteY2" fmla="*/ 17733 h 635000"/>
              <a:gd name="connsiteX3" fmla="*/ 15812 w 635000"/>
              <a:gd name="connsiteY3" fmla="*/ 17733 h 635000"/>
              <a:gd name="connsiteX4" fmla="*/ 15812 w 635000"/>
              <a:gd name="connsiteY4" fmla="*/ 644586 h 63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5000" h="635000">
                <a:moveTo>
                  <a:pt x="15812" y="644586"/>
                </a:moveTo>
                <a:lnTo>
                  <a:pt x="642665" y="644586"/>
                </a:lnTo>
                <a:lnTo>
                  <a:pt x="642665" y="17733"/>
                </a:lnTo>
                <a:lnTo>
                  <a:pt x="15812" y="17733"/>
                </a:lnTo>
                <a:lnTo>
                  <a:pt x="15812" y="644586"/>
                </a:lnTo>
                <a:close/>
              </a:path>
            </a:pathLst>
          </a:custGeom>
          <a:solidFill>
            <a:srgbClr val="fd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0" name="Freeform 550"> 
				</p:cNvPr>
          <p:cNvSpPr/>
          <p:nvPr/>
        </p:nvSpPr>
        <p:spPr>
          <a:xfrm>
            <a:off x="10731500" y="4635500"/>
            <a:ext cx="635000" cy="635000"/>
          </a:xfrm>
          <a:custGeom>
            <a:avLst/>
            <a:gdLst>
              <a:gd name="connsiteX0" fmla="*/ 15812 w 635000"/>
              <a:gd name="connsiteY0" fmla="*/ 17734 h 635000"/>
              <a:gd name="connsiteX1" fmla="*/ 642665 w 635000"/>
              <a:gd name="connsiteY1" fmla="*/ 17734 h 635000"/>
              <a:gd name="connsiteX2" fmla="*/ 642665 w 635000"/>
              <a:gd name="connsiteY2" fmla="*/ 644586 h 635000"/>
              <a:gd name="connsiteX3" fmla="*/ 15812 w 635000"/>
              <a:gd name="connsiteY3" fmla="*/ 644586 h 635000"/>
              <a:gd name="connsiteX4" fmla="*/ 15812 w 635000"/>
              <a:gd name="connsiteY4" fmla="*/ 17734 h 63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5000" h="635000">
                <a:moveTo>
                  <a:pt x="15812" y="17734"/>
                </a:moveTo>
                <a:lnTo>
                  <a:pt x="642665" y="17734"/>
                </a:lnTo>
                <a:lnTo>
                  <a:pt x="642665" y="644586"/>
                </a:lnTo>
                <a:lnTo>
                  <a:pt x="15812" y="644586"/>
                </a:lnTo>
                <a:lnTo>
                  <a:pt x="15812" y="17734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1" name="Freeform 551"> 
				</p:cNvPr>
          <p:cNvSpPr/>
          <p:nvPr/>
        </p:nvSpPr>
        <p:spPr>
          <a:xfrm>
            <a:off x="876300" y="2082800"/>
            <a:ext cx="2603500" cy="6019800"/>
          </a:xfrm>
          <a:custGeom>
            <a:avLst/>
            <a:gdLst>
              <a:gd name="connsiteX0" fmla="*/ 12700 w 2603500"/>
              <a:gd name="connsiteY0" fmla="*/ 12700 h 6019800"/>
              <a:gd name="connsiteX1" fmla="*/ 2607557 w 2603500"/>
              <a:gd name="connsiteY1" fmla="*/ 12700 h 6019800"/>
              <a:gd name="connsiteX2" fmla="*/ 2607557 w 2603500"/>
              <a:gd name="connsiteY2" fmla="*/ 6026283 h 6019800"/>
              <a:gd name="connsiteX3" fmla="*/ 12700 w 2603500"/>
              <a:gd name="connsiteY3" fmla="*/ 6026283 h 6019800"/>
              <a:gd name="connsiteX4" fmla="*/ 12700 w 2603500"/>
              <a:gd name="connsiteY4" fmla="*/ 12700 h 6019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03500" h="6019800">
                <a:moveTo>
                  <a:pt x="12700" y="12700"/>
                </a:moveTo>
                <a:lnTo>
                  <a:pt x="2607557" y="12700"/>
                </a:lnTo>
                <a:lnTo>
                  <a:pt x="2607557" y="6026283"/>
                </a:lnTo>
                <a:lnTo>
                  <a:pt x="12700" y="6026283"/>
                </a:lnTo>
                <a:lnTo>
                  <a:pt x="12700" y="12700"/>
                </a:lnTo>
                <a:close/>
              </a:path>
            </a:pathLst>
          </a:custGeom>
          <a:solidFill>
            <a:srgbClr val="50a6f8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2" name="Freeform 552"> 
				</p:cNvPr>
          <p:cNvSpPr/>
          <p:nvPr/>
        </p:nvSpPr>
        <p:spPr>
          <a:xfrm>
            <a:off x="3467100" y="2082800"/>
            <a:ext cx="3962400" cy="3009900"/>
          </a:xfrm>
          <a:custGeom>
            <a:avLst/>
            <a:gdLst>
              <a:gd name="connsiteX0" fmla="*/ 16757 w 3962400"/>
              <a:gd name="connsiteY0" fmla="*/ 12700 h 3009900"/>
              <a:gd name="connsiteX1" fmla="*/ 3971730 w 3962400"/>
              <a:gd name="connsiteY1" fmla="*/ 12700 h 3009900"/>
              <a:gd name="connsiteX2" fmla="*/ 3971730 w 3962400"/>
              <a:gd name="connsiteY2" fmla="*/ 3019491 h 3009900"/>
              <a:gd name="connsiteX3" fmla="*/ 16757 w 3962400"/>
              <a:gd name="connsiteY3" fmla="*/ 3019491 h 3009900"/>
              <a:gd name="connsiteX4" fmla="*/ 16757 w 3962400"/>
              <a:gd name="connsiteY4" fmla="*/ 12700 h 3009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62400" h="3009900">
                <a:moveTo>
                  <a:pt x="16757" y="12700"/>
                </a:moveTo>
                <a:lnTo>
                  <a:pt x="3971730" y="12700"/>
                </a:lnTo>
                <a:lnTo>
                  <a:pt x="3971730" y="3019491"/>
                </a:lnTo>
                <a:lnTo>
                  <a:pt x="16757" y="3019491"/>
                </a:lnTo>
                <a:lnTo>
                  <a:pt x="16757" y="12700"/>
                </a:lnTo>
                <a:close/>
              </a:path>
            </a:pathLst>
          </a:custGeom>
          <a:solidFill>
            <a:srgbClr val="e2f2d8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3" name="Freeform 553"> 
				</p:cNvPr>
          <p:cNvSpPr/>
          <p:nvPr/>
        </p:nvSpPr>
        <p:spPr>
          <a:xfrm>
            <a:off x="3467100" y="5080000"/>
            <a:ext cx="2336800" cy="1524000"/>
          </a:xfrm>
          <a:custGeom>
            <a:avLst/>
            <a:gdLst>
              <a:gd name="connsiteX0" fmla="*/ 16757 w 2336800"/>
              <a:gd name="connsiteY0" fmla="*/ 22291 h 1524000"/>
              <a:gd name="connsiteX1" fmla="*/ 2343425 w 2336800"/>
              <a:gd name="connsiteY1" fmla="*/ 22291 h 1524000"/>
              <a:gd name="connsiteX2" fmla="*/ 2343425 w 2336800"/>
              <a:gd name="connsiteY2" fmla="*/ 1525688 h 1524000"/>
              <a:gd name="connsiteX3" fmla="*/ 16757 w 2336800"/>
              <a:gd name="connsiteY3" fmla="*/ 1525688 h 1524000"/>
              <a:gd name="connsiteX4" fmla="*/ 16757 w 2336800"/>
              <a:gd name="connsiteY4" fmla="*/ 22291 h 15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36800" h="1524000">
                <a:moveTo>
                  <a:pt x="16757" y="22291"/>
                </a:moveTo>
                <a:lnTo>
                  <a:pt x="2343425" y="22291"/>
                </a:lnTo>
                <a:lnTo>
                  <a:pt x="2343425" y="1525688"/>
                </a:lnTo>
                <a:lnTo>
                  <a:pt x="16757" y="1525688"/>
                </a:lnTo>
                <a:lnTo>
                  <a:pt x="16757" y="22291"/>
                </a:lnTo>
                <a:close/>
              </a:path>
            </a:pathLst>
          </a:custGeom>
          <a:solidFill>
            <a:srgbClr val="efe1f8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4" name="Freeform 554"> 
				</p:cNvPr>
          <p:cNvSpPr/>
          <p:nvPr/>
        </p:nvSpPr>
        <p:spPr>
          <a:xfrm>
            <a:off x="5791200" y="5080000"/>
            <a:ext cx="1638300" cy="3022600"/>
          </a:xfrm>
          <a:custGeom>
            <a:avLst/>
            <a:gdLst>
              <a:gd name="connsiteX0" fmla="*/ 19325 w 1638300"/>
              <a:gd name="connsiteY0" fmla="*/ 22291 h 3022600"/>
              <a:gd name="connsiteX1" fmla="*/ 1647630 w 1638300"/>
              <a:gd name="connsiteY1" fmla="*/ 22291 h 3022600"/>
              <a:gd name="connsiteX2" fmla="*/ 1647630 w 1638300"/>
              <a:gd name="connsiteY2" fmla="*/ 3029083 h 3022600"/>
              <a:gd name="connsiteX3" fmla="*/ 19325 w 1638300"/>
              <a:gd name="connsiteY3" fmla="*/ 3029083 h 3022600"/>
              <a:gd name="connsiteX4" fmla="*/ 19325 w 1638300"/>
              <a:gd name="connsiteY4" fmla="*/ 22291 h 3022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8300" h="3022600">
                <a:moveTo>
                  <a:pt x="19325" y="22291"/>
                </a:moveTo>
                <a:lnTo>
                  <a:pt x="1647630" y="22291"/>
                </a:lnTo>
                <a:lnTo>
                  <a:pt x="1647630" y="3029083"/>
                </a:lnTo>
                <a:lnTo>
                  <a:pt x="19325" y="3029083"/>
                </a:lnTo>
                <a:lnTo>
                  <a:pt x="19325" y="22291"/>
                </a:lnTo>
                <a:close/>
              </a:path>
            </a:pathLst>
          </a:custGeom>
          <a:solidFill>
            <a:srgbClr val="fce8d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5" name="Freeform 555"> 
				</p:cNvPr>
          <p:cNvSpPr/>
          <p:nvPr/>
        </p:nvSpPr>
        <p:spPr>
          <a:xfrm>
            <a:off x="3467100" y="6591300"/>
            <a:ext cx="2336800" cy="1511300"/>
          </a:xfrm>
          <a:custGeom>
            <a:avLst/>
            <a:gdLst>
              <a:gd name="connsiteX0" fmla="*/ 16757 w 2336800"/>
              <a:gd name="connsiteY0" fmla="*/ 14388 h 1511300"/>
              <a:gd name="connsiteX1" fmla="*/ 2343425 w 2336800"/>
              <a:gd name="connsiteY1" fmla="*/ 14388 h 1511300"/>
              <a:gd name="connsiteX2" fmla="*/ 2343425 w 2336800"/>
              <a:gd name="connsiteY2" fmla="*/ 1517783 h 1511300"/>
              <a:gd name="connsiteX3" fmla="*/ 16757 w 2336800"/>
              <a:gd name="connsiteY3" fmla="*/ 1517783 h 1511300"/>
              <a:gd name="connsiteX4" fmla="*/ 16757 w 2336800"/>
              <a:gd name="connsiteY4" fmla="*/ 14388 h 1511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36800" h="1511300">
                <a:moveTo>
                  <a:pt x="16757" y="14388"/>
                </a:moveTo>
                <a:lnTo>
                  <a:pt x="2343425" y="14388"/>
                </a:lnTo>
                <a:lnTo>
                  <a:pt x="2343425" y="1517783"/>
                </a:lnTo>
                <a:lnTo>
                  <a:pt x="16757" y="1517783"/>
                </a:lnTo>
                <a:lnTo>
                  <a:pt x="16757" y="14388"/>
                </a:lnTo>
                <a:close/>
              </a:path>
            </a:pathLst>
          </a:custGeom>
          <a:solidFill>
            <a:srgbClr val="faded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6" name="Freeform 556"> 
				</p:cNvPr>
          <p:cNvSpPr/>
          <p:nvPr/>
        </p:nvSpPr>
        <p:spPr>
          <a:xfrm>
            <a:off x="3467100" y="2044700"/>
            <a:ext cx="38100" cy="6096000"/>
          </a:xfrm>
          <a:custGeom>
            <a:avLst/>
            <a:gdLst>
              <a:gd name="connsiteX0" fmla="*/ 16757 w 38100"/>
              <a:gd name="connsiteY0" fmla="*/ 19050 h 6096000"/>
              <a:gd name="connsiteX1" fmla="*/ 16757 w 38100"/>
              <a:gd name="connsiteY1" fmla="*/ 6096133 h 60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8100" h="6096000">
                <a:moveTo>
                  <a:pt x="16757" y="19050"/>
                </a:moveTo>
                <a:lnTo>
                  <a:pt x="16757" y="6096133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7" name="Freeform 557"> 
				</p:cNvPr>
          <p:cNvSpPr/>
          <p:nvPr/>
        </p:nvSpPr>
        <p:spPr>
          <a:xfrm>
            <a:off x="5791200" y="5067300"/>
            <a:ext cx="38100" cy="3048000"/>
          </a:xfrm>
          <a:custGeom>
            <a:avLst/>
            <a:gdLst>
              <a:gd name="connsiteX0" fmla="*/ 19325 w 38100"/>
              <a:gd name="connsiteY0" fmla="*/ 22290 h 3048000"/>
              <a:gd name="connsiteX1" fmla="*/ 19325 w 38100"/>
              <a:gd name="connsiteY1" fmla="*/ 3054483 h 304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8100" h="3048000">
                <a:moveTo>
                  <a:pt x="19325" y="22290"/>
                </a:moveTo>
                <a:lnTo>
                  <a:pt x="19325" y="3054483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8" name="Freeform 558"> 
				</p:cNvPr>
          <p:cNvSpPr/>
          <p:nvPr/>
        </p:nvSpPr>
        <p:spPr>
          <a:xfrm>
            <a:off x="3454400" y="5080000"/>
            <a:ext cx="3987800" cy="38100"/>
          </a:xfrm>
          <a:custGeom>
            <a:avLst/>
            <a:gdLst>
              <a:gd name="connsiteX0" fmla="*/ 16757 w 3987800"/>
              <a:gd name="connsiteY0" fmla="*/ 22290 h 38100"/>
              <a:gd name="connsiteX1" fmla="*/ 3997130 w 3987800"/>
              <a:gd name="connsiteY1" fmla="*/ 22290 h 38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987800" h="38100">
                <a:moveTo>
                  <a:pt x="16757" y="22290"/>
                </a:moveTo>
                <a:lnTo>
                  <a:pt x="3997130" y="22290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9" name="Freeform 559"> 
				</p:cNvPr>
          <p:cNvSpPr/>
          <p:nvPr/>
        </p:nvSpPr>
        <p:spPr>
          <a:xfrm>
            <a:off x="3454400" y="6591300"/>
            <a:ext cx="2362200" cy="38100"/>
          </a:xfrm>
          <a:custGeom>
            <a:avLst/>
            <a:gdLst>
              <a:gd name="connsiteX0" fmla="*/ 16757 w 2362200"/>
              <a:gd name="connsiteY0" fmla="*/ 14387 h 38100"/>
              <a:gd name="connsiteX1" fmla="*/ 2368825 w 2362200"/>
              <a:gd name="connsiteY1" fmla="*/ 14387 h 38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62200" h="38100">
                <a:moveTo>
                  <a:pt x="16757" y="14387"/>
                </a:moveTo>
                <a:lnTo>
                  <a:pt x="2368825" y="14387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0" name="Freeform 560"> 
				</p:cNvPr>
          <p:cNvSpPr/>
          <p:nvPr/>
        </p:nvSpPr>
        <p:spPr>
          <a:xfrm>
            <a:off x="857250" y="2025650"/>
            <a:ext cx="95250" cy="6115050"/>
          </a:xfrm>
          <a:custGeom>
            <a:avLst/>
            <a:gdLst>
              <a:gd name="connsiteX0" fmla="*/ 31750 w 95250"/>
              <a:gd name="connsiteY0" fmla="*/ 38100 h 6115050"/>
              <a:gd name="connsiteX1" fmla="*/ 31750 w 95250"/>
              <a:gd name="connsiteY1" fmla="*/ 6115183 h 6115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0" h="6115050">
                <a:moveTo>
                  <a:pt x="31750" y="38100"/>
                </a:moveTo>
                <a:lnTo>
                  <a:pt x="31750" y="6115183"/>
                </a:lnTo>
              </a:path>
            </a:pathLst>
          </a:custGeom>
          <a:ln w="635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1" name="Freeform 561"> 
				</p:cNvPr>
          <p:cNvSpPr/>
          <p:nvPr/>
        </p:nvSpPr>
        <p:spPr>
          <a:xfrm>
            <a:off x="7397750" y="2051050"/>
            <a:ext cx="57150" cy="6064250"/>
          </a:xfrm>
          <a:custGeom>
            <a:avLst/>
            <a:gdLst>
              <a:gd name="connsiteX0" fmla="*/ 41080 w 57150"/>
              <a:gd name="connsiteY0" fmla="*/ 31750 h 6064250"/>
              <a:gd name="connsiteX1" fmla="*/ 41080 w 57150"/>
              <a:gd name="connsiteY1" fmla="*/ 6070733 h 6064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7150" h="6064250">
                <a:moveTo>
                  <a:pt x="41080" y="31750"/>
                </a:moveTo>
                <a:lnTo>
                  <a:pt x="41080" y="6070733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2" name="Freeform 562"> 
				</p:cNvPr>
          <p:cNvSpPr/>
          <p:nvPr/>
        </p:nvSpPr>
        <p:spPr>
          <a:xfrm>
            <a:off x="819150" y="2063750"/>
            <a:ext cx="2673350" cy="95250"/>
          </a:xfrm>
          <a:custGeom>
            <a:avLst/>
            <a:gdLst>
              <a:gd name="connsiteX0" fmla="*/ 38100 w 2673350"/>
              <a:gd name="connsiteY0" fmla="*/ 31750 h 95250"/>
              <a:gd name="connsiteX1" fmla="*/ 2677407 w 2673350"/>
              <a:gd name="connsiteY1" fmla="*/ 31750 h 95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673350" h="95250">
                <a:moveTo>
                  <a:pt x="38100" y="31750"/>
                </a:moveTo>
                <a:lnTo>
                  <a:pt x="2677407" y="31750"/>
                </a:lnTo>
              </a:path>
            </a:pathLst>
          </a:custGeom>
          <a:ln w="635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3" name="Freeform 563"> 
				</p:cNvPr>
          <p:cNvSpPr/>
          <p:nvPr/>
        </p:nvSpPr>
        <p:spPr>
          <a:xfrm>
            <a:off x="3460750" y="2063750"/>
            <a:ext cx="3981450" cy="57150"/>
          </a:xfrm>
          <a:custGeom>
            <a:avLst/>
            <a:gdLst>
              <a:gd name="connsiteX0" fmla="*/ 35807 w 3981450"/>
              <a:gd name="connsiteY0" fmla="*/ 31750 h 57150"/>
              <a:gd name="connsiteX1" fmla="*/ 3990780 w 3981450"/>
              <a:gd name="connsiteY1" fmla="*/ 31750 h 57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981450" h="57150">
                <a:moveTo>
                  <a:pt x="35807" y="31750"/>
                </a:moveTo>
                <a:lnTo>
                  <a:pt x="3990780" y="31750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4" name="Freeform 564"> 
				</p:cNvPr>
          <p:cNvSpPr/>
          <p:nvPr/>
        </p:nvSpPr>
        <p:spPr>
          <a:xfrm>
            <a:off x="819150" y="8070850"/>
            <a:ext cx="2673350" cy="95250"/>
          </a:xfrm>
          <a:custGeom>
            <a:avLst/>
            <a:gdLst>
              <a:gd name="connsiteX0" fmla="*/ 38100 w 2673350"/>
              <a:gd name="connsiteY0" fmla="*/ 38233 h 95250"/>
              <a:gd name="connsiteX1" fmla="*/ 2677407 w 2673350"/>
              <a:gd name="connsiteY1" fmla="*/ 38233 h 95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673350" h="95250">
                <a:moveTo>
                  <a:pt x="38100" y="38233"/>
                </a:moveTo>
                <a:lnTo>
                  <a:pt x="2677407" y="38233"/>
                </a:lnTo>
              </a:path>
            </a:pathLst>
          </a:custGeom>
          <a:ln w="635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5" name="Freeform 565"> 
				</p:cNvPr>
          <p:cNvSpPr/>
          <p:nvPr/>
        </p:nvSpPr>
        <p:spPr>
          <a:xfrm>
            <a:off x="3460750" y="8070850"/>
            <a:ext cx="3981450" cy="57150"/>
          </a:xfrm>
          <a:custGeom>
            <a:avLst/>
            <a:gdLst>
              <a:gd name="connsiteX0" fmla="*/ 35807 w 3981450"/>
              <a:gd name="connsiteY0" fmla="*/ 38233 h 57150"/>
              <a:gd name="connsiteX1" fmla="*/ 3990780 w 3981450"/>
              <a:gd name="connsiteY1" fmla="*/ 38233 h 57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981450" h="57150">
                <a:moveTo>
                  <a:pt x="35807" y="38233"/>
                </a:moveTo>
                <a:lnTo>
                  <a:pt x="3990780" y="38233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6" name="Freeform 566"> 
				</p:cNvPr>
          <p:cNvSpPr/>
          <p:nvPr/>
        </p:nvSpPr>
        <p:spPr>
          <a:xfrm>
            <a:off x="9442450" y="3054350"/>
            <a:ext cx="933450" cy="933450"/>
          </a:xfrm>
          <a:custGeom>
            <a:avLst/>
            <a:gdLst>
              <a:gd name="connsiteX0" fmla="*/ 945838 w 933450"/>
              <a:gd name="connsiteY0" fmla="*/ 942806 h 933450"/>
              <a:gd name="connsiteX1" fmla="*/ 42726 w 933450"/>
              <a:gd name="connsiteY1" fmla="*/ 39694 h 933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33450" h="933450">
                <a:moveTo>
                  <a:pt x="945838" y="942806"/>
                </a:moveTo>
                <a:lnTo>
                  <a:pt x="42726" y="39694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7" name="Freeform 567"> 
				</p:cNvPr>
          <p:cNvSpPr/>
          <p:nvPr/>
        </p:nvSpPr>
        <p:spPr>
          <a:xfrm>
            <a:off x="8540750" y="3054350"/>
            <a:ext cx="933450" cy="933450"/>
          </a:xfrm>
          <a:custGeom>
            <a:avLst/>
            <a:gdLst>
              <a:gd name="connsiteX0" fmla="*/ 41523 w 933450"/>
              <a:gd name="connsiteY0" fmla="*/ 942806 h 933450"/>
              <a:gd name="connsiteX1" fmla="*/ 944633 w 933450"/>
              <a:gd name="connsiteY1" fmla="*/ 39694 h 933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33450" h="933450">
                <a:moveTo>
                  <a:pt x="41523" y="942806"/>
                </a:moveTo>
                <a:lnTo>
                  <a:pt x="944633" y="39694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8" name="Freeform 568"> 
				</p:cNvPr>
          <p:cNvSpPr/>
          <p:nvPr/>
        </p:nvSpPr>
        <p:spPr>
          <a:xfrm>
            <a:off x="8299450" y="3651250"/>
            <a:ext cx="666750" cy="666750"/>
          </a:xfrm>
          <a:custGeom>
            <a:avLst/>
            <a:gdLst>
              <a:gd name="connsiteX0" fmla="*/ 44244 w 666750"/>
              <a:gd name="connsiteY0" fmla="*/ 670797 h 666750"/>
              <a:gd name="connsiteX1" fmla="*/ 671097 w 666750"/>
              <a:gd name="connsiteY1" fmla="*/ 670797 h 666750"/>
              <a:gd name="connsiteX2" fmla="*/ 671097 w 666750"/>
              <a:gd name="connsiteY2" fmla="*/ 43945 h 666750"/>
              <a:gd name="connsiteX3" fmla="*/ 44244 w 666750"/>
              <a:gd name="connsiteY3" fmla="*/ 43945 h 666750"/>
              <a:gd name="connsiteX4" fmla="*/ 44244 w 666750"/>
              <a:gd name="connsiteY4" fmla="*/ 670797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6750" h="666750">
                <a:moveTo>
                  <a:pt x="44244" y="670797"/>
                </a:moveTo>
                <a:lnTo>
                  <a:pt x="671097" y="670797"/>
                </a:lnTo>
                <a:lnTo>
                  <a:pt x="671097" y="43945"/>
                </a:lnTo>
                <a:lnTo>
                  <a:pt x="44244" y="43945"/>
                </a:lnTo>
                <a:lnTo>
                  <a:pt x="44244" y="670797"/>
                </a:lnTo>
                <a:close/>
              </a:path>
            </a:pathLst>
          </a:custGeom>
          <a:solidFill>
            <a:srgbClr val="50a6f8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9" name="Freeform 569"> 
				</p:cNvPr>
          <p:cNvSpPr/>
          <p:nvPr/>
        </p:nvSpPr>
        <p:spPr>
          <a:xfrm>
            <a:off x="8299450" y="3651250"/>
            <a:ext cx="666750" cy="666750"/>
          </a:xfrm>
          <a:custGeom>
            <a:avLst/>
            <a:gdLst>
              <a:gd name="connsiteX0" fmla="*/ 44244 w 666750"/>
              <a:gd name="connsiteY0" fmla="*/ 43944 h 666750"/>
              <a:gd name="connsiteX1" fmla="*/ 671097 w 666750"/>
              <a:gd name="connsiteY1" fmla="*/ 43944 h 666750"/>
              <a:gd name="connsiteX2" fmla="*/ 671097 w 666750"/>
              <a:gd name="connsiteY2" fmla="*/ 670797 h 666750"/>
              <a:gd name="connsiteX3" fmla="*/ 44244 w 666750"/>
              <a:gd name="connsiteY3" fmla="*/ 670797 h 666750"/>
              <a:gd name="connsiteX4" fmla="*/ 44244 w 666750"/>
              <a:gd name="connsiteY4" fmla="*/ 43944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6750" h="666750">
                <a:moveTo>
                  <a:pt x="44244" y="43944"/>
                </a:moveTo>
                <a:lnTo>
                  <a:pt x="671097" y="43944"/>
                </a:lnTo>
                <a:lnTo>
                  <a:pt x="671097" y="670797"/>
                </a:lnTo>
                <a:lnTo>
                  <a:pt x="44244" y="670797"/>
                </a:lnTo>
                <a:lnTo>
                  <a:pt x="44244" y="43944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0" name="Freeform 570"> 
				</p:cNvPr>
          <p:cNvSpPr/>
          <p:nvPr/>
        </p:nvSpPr>
        <p:spPr>
          <a:xfrm>
            <a:off x="9925050" y="3651250"/>
            <a:ext cx="654050" cy="666750"/>
          </a:xfrm>
          <a:custGeom>
            <a:avLst/>
            <a:gdLst>
              <a:gd name="connsiteX0" fmla="*/ 39120 w 654050"/>
              <a:gd name="connsiteY0" fmla="*/ 670797 h 666750"/>
              <a:gd name="connsiteX1" fmla="*/ 665972 w 654050"/>
              <a:gd name="connsiteY1" fmla="*/ 670797 h 666750"/>
              <a:gd name="connsiteX2" fmla="*/ 665972 w 654050"/>
              <a:gd name="connsiteY2" fmla="*/ 43945 h 666750"/>
              <a:gd name="connsiteX3" fmla="*/ 39120 w 654050"/>
              <a:gd name="connsiteY3" fmla="*/ 43945 h 666750"/>
              <a:gd name="connsiteX4" fmla="*/ 39120 w 654050"/>
              <a:gd name="connsiteY4" fmla="*/ 670797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4050" h="666750">
                <a:moveTo>
                  <a:pt x="39120" y="670797"/>
                </a:moveTo>
                <a:lnTo>
                  <a:pt x="665972" y="670797"/>
                </a:lnTo>
                <a:lnTo>
                  <a:pt x="665972" y="43945"/>
                </a:lnTo>
                <a:lnTo>
                  <a:pt x="39120" y="43945"/>
                </a:lnTo>
                <a:lnTo>
                  <a:pt x="39120" y="670797"/>
                </a:lnTo>
                <a:close/>
              </a:path>
            </a:pathLst>
          </a:custGeom>
          <a:solidFill>
            <a:srgbClr val="fd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1" name="Freeform 571"> 
				</p:cNvPr>
          <p:cNvSpPr/>
          <p:nvPr/>
        </p:nvSpPr>
        <p:spPr>
          <a:xfrm>
            <a:off x="9925050" y="3651250"/>
            <a:ext cx="654050" cy="666750"/>
          </a:xfrm>
          <a:custGeom>
            <a:avLst/>
            <a:gdLst>
              <a:gd name="connsiteX0" fmla="*/ 39120 w 654050"/>
              <a:gd name="connsiteY0" fmla="*/ 43944 h 666750"/>
              <a:gd name="connsiteX1" fmla="*/ 665972 w 654050"/>
              <a:gd name="connsiteY1" fmla="*/ 43944 h 666750"/>
              <a:gd name="connsiteX2" fmla="*/ 665972 w 654050"/>
              <a:gd name="connsiteY2" fmla="*/ 670797 h 666750"/>
              <a:gd name="connsiteX3" fmla="*/ 39120 w 654050"/>
              <a:gd name="connsiteY3" fmla="*/ 670797 h 666750"/>
              <a:gd name="connsiteX4" fmla="*/ 39120 w 654050"/>
              <a:gd name="connsiteY4" fmla="*/ 43944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4050" h="666750">
                <a:moveTo>
                  <a:pt x="39120" y="43944"/>
                </a:moveTo>
                <a:lnTo>
                  <a:pt x="665972" y="43944"/>
                </a:lnTo>
                <a:lnTo>
                  <a:pt x="665972" y="670797"/>
                </a:lnTo>
                <a:lnTo>
                  <a:pt x="39120" y="670797"/>
                </a:lnTo>
                <a:lnTo>
                  <a:pt x="39120" y="43944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2" name="Freeform 572"> 
				</p:cNvPr>
          <p:cNvSpPr/>
          <p:nvPr/>
        </p:nvSpPr>
        <p:spPr>
          <a:xfrm>
            <a:off x="9124950" y="2711450"/>
            <a:ext cx="654050" cy="666750"/>
          </a:xfrm>
          <a:custGeom>
            <a:avLst/>
            <a:gdLst>
              <a:gd name="connsiteX0" fmla="*/ 38013 w 654050"/>
              <a:gd name="connsiteY0" fmla="*/ 669074 h 666750"/>
              <a:gd name="connsiteX1" fmla="*/ 664866 w 654050"/>
              <a:gd name="connsiteY1" fmla="*/ 669074 h 666750"/>
              <a:gd name="connsiteX2" fmla="*/ 664866 w 654050"/>
              <a:gd name="connsiteY2" fmla="*/ 42222 h 666750"/>
              <a:gd name="connsiteX3" fmla="*/ 38013 w 654050"/>
              <a:gd name="connsiteY3" fmla="*/ 42222 h 666750"/>
              <a:gd name="connsiteX4" fmla="*/ 38013 w 654050"/>
              <a:gd name="connsiteY4" fmla="*/ 669074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4050" h="666750">
                <a:moveTo>
                  <a:pt x="38013" y="669074"/>
                </a:moveTo>
                <a:lnTo>
                  <a:pt x="664866" y="669074"/>
                </a:lnTo>
                <a:lnTo>
                  <a:pt x="664866" y="42222"/>
                </a:lnTo>
                <a:lnTo>
                  <a:pt x="38013" y="42222"/>
                </a:lnTo>
                <a:lnTo>
                  <a:pt x="38013" y="669074"/>
                </a:lnTo>
                <a:close/>
              </a:path>
            </a:pathLst>
          </a:custGeom>
          <a:solidFill>
            <a:srgbClr val="fd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3" name="Freeform 573"> 
				</p:cNvPr>
          <p:cNvSpPr/>
          <p:nvPr/>
        </p:nvSpPr>
        <p:spPr>
          <a:xfrm>
            <a:off x="9124950" y="2711450"/>
            <a:ext cx="654050" cy="666750"/>
          </a:xfrm>
          <a:custGeom>
            <a:avLst/>
            <a:gdLst>
              <a:gd name="connsiteX0" fmla="*/ 38013 w 654050"/>
              <a:gd name="connsiteY0" fmla="*/ 42222 h 666750"/>
              <a:gd name="connsiteX1" fmla="*/ 664866 w 654050"/>
              <a:gd name="connsiteY1" fmla="*/ 42222 h 666750"/>
              <a:gd name="connsiteX2" fmla="*/ 664866 w 654050"/>
              <a:gd name="connsiteY2" fmla="*/ 669074 h 666750"/>
              <a:gd name="connsiteX3" fmla="*/ 38013 w 654050"/>
              <a:gd name="connsiteY3" fmla="*/ 669074 h 666750"/>
              <a:gd name="connsiteX4" fmla="*/ 38013 w 654050"/>
              <a:gd name="connsiteY4" fmla="*/ 42222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4050" h="666750">
                <a:moveTo>
                  <a:pt x="38013" y="42222"/>
                </a:moveTo>
                <a:lnTo>
                  <a:pt x="664866" y="42222"/>
                </a:lnTo>
                <a:lnTo>
                  <a:pt x="664866" y="669074"/>
                </a:lnTo>
                <a:lnTo>
                  <a:pt x="38013" y="669074"/>
                </a:lnTo>
                <a:lnTo>
                  <a:pt x="38013" y="42222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4" name="Freeform 574"> 
				</p:cNvPr>
          <p:cNvSpPr/>
          <p:nvPr/>
        </p:nvSpPr>
        <p:spPr>
          <a:xfrm>
            <a:off x="6356350" y="2190750"/>
            <a:ext cx="425450" cy="425450"/>
          </a:xfrm>
          <a:custGeom>
            <a:avLst/>
            <a:gdLst>
              <a:gd name="connsiteX0" fmla="*/ 435729 w 425450"/>
              <a:gd name="connsiteY0" fmla="*/ 37756 h 425450"/>
              <a:gd name="connsiteX1" fmla="*/ 435729 w 425450"/>
              <a:gd name="connsiteY1" fmla="*/ 436492 h 425450"/>
              <a:gd name="connsiteX2" fmla="*/ 36993 w 425450"/>
              <a:gd name="connsiteY2" fmla="*/ 436492 h 425450"/>
              <a:gd name="connsiteX3" fmla="*/ 36993 w 425450"/>
              <a:gd name="connsiteY3" fmla="*/ 37756 h 425450"/>
              <a:gd name="connsiteX4" fmla="*/ 435729 w 425450"/>
              <a:gd name="connsiteY4" fmla="*/ 37756 h 425450"/>
              <a:gd name="connsiteX5" fmla="*/ 435729 w 425450"/>
              <a:gd name="connsiteY5" fmla="*/ 37756 h 425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5450" h="425450">
                <a:moveTo>
                  <a:pt x="435729" y="37756"/>
                </a:moveTo>
                <a:cubicBezTo>
                  <a:pt x="545836" y="147864"/>
                  <a:pt x="545836" y="326384"/>
                  <a:pt x="435729" y="436492"/>
                </a:cubicBezTo>
                <a:cubicBezTo>
                  <a:pt x="325621" y="546600"/>
                  <a:pt x="147101" y="546600"/>
                  <a:pt x="36993" y="436492"/>
                </a:cubicBezTo>
                <a:cubicBezTo>
                  <a:pt x="-73114" y="326384"/>
                  <a:pt x="-73114" y="147864"/>
                  <a:pt x="36993" y="37756"/>
                </a:cubicBezTo>
                <a:cubicBezTo>
                  <a:pt x="147101" y="-72351"/>
                  <a:pt x="325621" y="-72351"/>
                  <a:pt x="435729" y="37756"/>
                </a:cubicBezTo>
                <a:lnTo>
                  <a:pt x="435729" y="37756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154d85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5" name="Freeform 575"> 
				</p:cNvPr>
          <p:cNvSpPr/>
          <p:nvPr/>
        </p:nvSpPr>
        <p:spPr>
          <a:xfrm>
            <a:off x="971550" y="7524750"/>
            <a:ext cx="438150" cy="438150"/>
          </a:xfrm>
          <a:custGeom>
            <a:avLst/>
            <a:gdLst>
              <a:gd name="connsiteX0" fmla="*/ 440635 w 438150"/>
              <a:gd name="connsiteY0" fmla="*/ 41367 h 438150"/>
              <a:gd name="connsiteX1" fmla="*/ 440635 w 438150"/>
              <a:gd name="connsiteY1" fmla="*/ 440103 h 438150"/>
              <a:gd name="connsiteX2" fmla="*/ 41898 w 438150"/>
              <a:gd name="connsiteY2" fmla="*/ 440103 h 438150"/>
              <a:gd name="connsiteX3" fmla="*/ 41898 w 438150"/>
              <a:gd name="connsiteY3" fmla="*/ 41367 h 438150"/>
              <a:gd name="connsiteX4" fmla="*/ 440635 w 438150"/>
              <a:gd name="connsiteY4" fmla="*/ 41367 h 438150"/>
              <a:gd name="connsiteX5" fmla="*/ 440635 w 438150"/>
              <a:gd name="connsiteY5" fmla="*/ 41367 h 438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8150" h="438150">
                <a:moveTo>
                  <a:pt x="440635" y="41367"/>
                </a:moveTo>
                <a:cubicBezTo>
                  <a:pt x="550742" y="151475"/>
                  <a:pt x="550742" y="329995"/>
                  <a:pt x="440635" y="440103"/>
                </a:cubicBezTo>
                <a:cubicBezTo>
                  <a:pt x="330527" y="550211"/>
                  <a:pt x="152006" y="550211"/>
                  <a:pt x="41898" y="440103"/>
                </a:cubicBezTo>
                <a:cubicBezTo>
                  <a:pt x="-68208" y="329995"/>
                  <a:pt x="-68208" y="151475"/>
                  <a:pt x="41898" y="41367"/>
                </a:cubicBezTo>
                <a:cubicBezTo>
                  <a:pt x="152006" y="-68740"/>
                  <a:pt x="330527" y="-68740"/>
                  <a:pt x="440635" y="41367"/>
                </a:cubicBezTo>
                <a:lnTo>
                  <a:pt x="440635" y="41367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154d85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6" name="Freeform 576"> 
				</p:cNvPr>
          <p:cNvSpPr/>
          <p:nvPr/>
        </p:nvSpPr>
        <p:spPr>
          <a:xfrm>
            <a:off x="5772150" y="5949950"/>
            <a:ext cx="920750" cy="920750"/>
          </a:xfrm>
          <a:custGeom>
            <a:avLst/>
            <a:gdLst>
              <a:gd name="connsiteX0" fmla="*/ 928492 w 920750"/>
              <a:gd name="connsiteY0" fmla="*/ 42140 h 920750"/>
              <a:gd name="connsiteX1" fmla="*/ 928492 w 920750"/>
              <a:gd name="connsiteY1" fmla="*/ 931405 h 920750"/>
              <a:gd name="connsiteX2" fmla="*/ 39228 w 920750"/>
              <a:gd name="connsiteY2" fmla="*/ 931405 h 920750"/>
              <a:gd name="connsiteX3" fmla="*/ 39228 w 920750"/>
              <a:gd name="connsiteY3" fmla="*/ 42140 h 920750"/>
              <a:gd name="connsiteX4" fmla="*/ 928492 w 920750"/>
              <a:gd name="connsiteY4" fmla="*/ 42140 h 920750"/>
              <a:gd name="connsiteX5" fmla="*/ 928492 w 920750"/>
              <a:gd name="connsiteY5" fmla="*/ 42140 h 920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20750" h="920750">
                <a:moveTo>
                  <a:pt x="928492" y="42140"/>
                </a:moveTo>
                <a:cubicBezTo>
                  <a:pt x="1174056" y="287704"/>
                  <a:pt x="1174056" y="685841"/>
                  <a:pt x="928492" y="931405"/>
                </a:cubicBezTo>
                <a:cubicBezTo>
                  <a:pt x="682929" y="1176968"/>
                  <a:pt x="284792" y="1176968"/>
                  <a:pt x="39228" y="931405"/>
                </a:cubicBezTo>
                <a:cubicBezTo>
                  <a:pt x="-206334" y="685841"/>
                  <a:pt x="-206334" y="287704"/>
                  <a:pt x="39228" y="42140"/>
                </a:cubicBezTo>
                <a:cubicBezTo>
                  <a:pt x="284792" y="-203422"/>
                  <a:pt x="682929" y="-203422"/>
                  <a:pt x="928492" y="42140"/>
                </a:cubicBezTo>
                <a:lnTo>
                  <a:pt x="928492" y="42140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154d85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7" name="Freeform 577"> 
				</p:cNvPr>
          <p:cNvSpPr/>
          <p:nvPr/>
        </p:nvSpPr>
        <p:spPr>
          <a:xfrm>
            <a:off x="2165350" y="2495550"/>
            <a:ext cx="603250" cy="615950"/>
          </a:xfrm>
          <a:custGeom>
            <a:avLst/>
            <a:gdLst>
              <a:gd name="connsiteX0" fmla="*/ 615514 w 603250"/>
              <a:gd name="connsiteY0" fmla="*/ 41719 h 615950"/>
              <a:gd name="connsiteX1" fmla="*/ 615514 w 603250"/>
              <a:gd name="connsiteY1" fmla="*/ 622409 h 615950"/>
              <a:gd name="connsiteX2" fmla="*/ 34824 w 603250"/>
              <a:gd name="connsiteY2" fmla="*/ 622409 h 615950"/>
              <a:gd name="connsiteX3" fmla="*/ 34824 w 603250"/>
              <a:gd name="connsiteY3" fmla="*/ 41719 h 615950"/>
              <a:gd name="connsiteX4" fmla="*/ 615514 w 603250"/>
              <a:gd name="connsiteY4" fmla="*/ 41719 h 615950"/>
              <a:gd name="connsiteX5" fmla="*/ 615514 w 603250"/>
              <a:gd name="connsiteY5" fmla="*/ 41719 h 615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3250" h="615950">
                <a:moveTo>
                  <a:pt x="615514" y="41719"/>
                </a:moveTo>
                <a:cubicBezTo>
                  <a:pt x="775867" y="202072"/>
                  <a:pt x="775867" y="462056"/>
                  <a:pt x="615514" y="622409"/>
                </a:cubicBezTo>
                <a:cubicBezTo>
                  <a:pt x="455161" y="782763"/>
                  <a:pt x="195177" y="782763"/>
                  <a:pt x="34824" y="622409"/>
                </a:cubicBezTo>
                <a:cubicBezTo>
                  <a:pt x="-125528" y="462056"/>
                  <a:pt x="-125528" y="202072"/>
                  <a:pt x="34824" y="41719"/>
                </a:cubicBezTo>
                <a:cubicBezTo>
                  <a:pt x="195177" y="-118633"/>
                  <a:pt x="455161" y="-118633"/>
                  <a:pt x="615514" y="41719"/>
                </a:cubicBezTo>
                <a:lnTo>
                  <a:pt x="615514" y="41719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154d85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8" name="Freeform 578"> 
				</p:cNvPr>
          <p:cNvSpPr/>
          <p:nvPr/>
        </p:nvSpPr>
        <p:spPr>
          <a:xfrm>
            <a:off x="5111750" y="3295650"/>
            <a:ext cx="793750" cy="781050"/>
          </a:xfrm>
          <a:custGeom>
            <a:avLst/>
            <a:gdLst>
              <a:gd name="connsiteX0" fmla="*/ 797256 w 793750"/>
              <a:gd name="connsiteY0" fmla="*/ 38653 h 781050"/>
              <a:gd name="connsiteX1" fmla="*/ 797256 w 793750"/>
              <a:gd name="connsiteY1" fmla="*/ 793517 h 781050"/>
              <a:gd name="connsiteX2" fmla="*/ 42393 w 793750"/>
              <a:gd name="connsiteY2" fmla="*/ 793517 h 781050"/>
              <a:gd name="connsiteX3" fmla="*/ 42393 w 793750"/>
              <a:gd name="connsiteY3" fmla="*/ 38653 h 781050"/>
              <a:gd name="connsiteX4" fmla="*/ 797256 w 793750"/>
              <a:gd name="connsiteY4" fmla="*/ 38653 h 781050"/>
              <a:gd name="connsiteX5" fmla="*/ 797256 w 793750"/>
              <a:gd name="connsiteY5" fmla="*/ 38653 h 781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93750" h="781050">
                <a:moveTo>
                  <a:pt x="797256" y="38653"/>
                </a:moveTo>
                <a:cubicBezTo>
                  <a:pt x="1005706" y="247103"/>
                  <a:pt x="1005706" y="585067"/>
                  <a:pt x="797256" y="793517"/>
                </a:cubicBezTo>
                <a:cubicBezTo>
                  <a:pt x="588806" y="1001966"/>
                  <a:pt x="250842" y="1001966"/>
                  <a:pt x="42393" y="793517"/>
                </a:cubicBezTo>
                <a:cubicBezTo>
                  <a:pt x="-166056" y="585067"/>
                  <a:pt x="-166056" y="247103"/>
                  <a:pt x="42393" y="38653"/>
                </a:cubicBezTo>
                <a:cubicBezTo>
                  <a:pt x="250842" y="-169795"/>
                  <a:pt x="588806" y="-169795"/>
                  <a:pt x="797256" y="38653"/>
                </a:cubicBezTo>
                <a:lnTo>
                  <a:pt x="797256" y="38653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154d85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9" name="Freeform 579"> 
				</p:cNvPr>
          <p:cNvSpPr/>
          <p:nvPr/>
        </p:nvSpPr>
        <p:spPr>
          <a:xfrm>
            <a:off x="4362450" y="4908550"/>
            <a:ext cx="438150" cy="425450"/>
          </a:xfrm>
          <a:custGeom>
            <a:avLst/>
            <a:gdLst>
              <a:gd name="connsiteX0" fmla="*/ 438685 w 438150"/>
              <a:gd name="connsiteY0" fmla="*/ 31820 h 425450"/>
              <a:gd name="connsiteX1" fmla="*/ 438685 w 438150"/>
              <a:gd name="connsiteY1" fmla="*/ 430556 h 425450"/>
              <a:gd name="connsiteX2" fmla="*/ 39949 w 438150"/>
              <a:gd name="connsiteY2" fmla="*/ 430556 h 425450"/>
              <a:gd name="connsiteX3" fmla="*/ 39949 w 438150"/>
              <a:gd name="connsiteY3" fmla="*/ 31820 h 425450"/>
              <a:gd name="connsiteX4" fmla="*/ 438685 w 438150"/>
              <a:gd name="connsiteY4" fmla="*/ 31820 h 425450"/>
              <a:gd name="connsiteX5" fmla="*/ 438685 w 438150"/>
              <a:gd name="connsiteY5" fmla="*/ 31820 h 425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8150" h="425450">
                <a:moveTo>
                  <a:pt x="438685" y="31820"/>
                </a:moveTo>
                <a:cubicBezTo>
                  <a:pt x="548793" y="141928"/>
                  <a:pt x="548793" y="320448"/>
                  <a:pt x="438685" y="430556"/>
                </a:cubicBezTo>
                <a:cubicBezTo>
                  <a:pt x="328577" y="540664"/>
                  <a:pt x="150057" y="540664"/>
                  <a:pt x="39949" y="430556"/>
                </a:cubicBezTo>
                <a:cubicBezTo>
                  <a:pt x="-70158" y="320448"/>
                  <a:pt x="-70158" y="141928"/>
                  <a:pt x="39949" y="31820"/>
                </a:cubicBezTo>
                <a:cubicBezTo>
                  <a:pt x="150057" y="-78287"/>
                  <a:pt x="328577" y="-78287"/>
                  <a:pt x="438685" y="31820"/>
                </a:cubicBezTo>
                <a:lnTo>
                  <a:pt x="438685" y="31820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154d85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0" name="Freeform 580"> 
				</p:cNvPr>
          <p:cNvSpPr/>
          <p:nvPr/>
        </p:nvSpPr>
        <p:spPr>
          <a:xfrm>
            <a:off x="4959350" y="7194550"/>
            <a:ext cx="552450" cy="552450"/>
          </a:xfrm>
          <a:custGeom>
            <a:avLst/>
            <a:gdLst>
              <a:gd name="connsiteX0" fmla="*/ 563856 w 552450"/>
              <a:gd name="connsiteY0" fmla="*/ 36543 h 552450"/>
              <a:gd name="connsiteX1" fmla="*/ 563856 w 552450"/>
              <a:gd name="connsiteY1" fmla="*/ 562998 h 552450"/>
              <a:gd name="connsiteX2" fmla="*/ 37401 w 552450"/>
              <a:gd name="connsiteY2" fmla="*/ 562998 h 552450"/>
              <a:gd name="connsiteX3" fmla="*/ 37401 w 552450"/>
              <a:gd name="connsiteY3" fmla="*/ 36543 h 552450"/>
              <a:gd name="connsiteX4" fmla="*/ 563856 w 552450"/>
              <a:gd name="connsiteY4" fmla="*/ 36543 h 552450"/>
              <a:gd name="connsiteX5" fmla="*/ 563856 w 552450"/>
              <a:gd name="connsiteY5" fmla="*/ 36543 h 552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2450" h="552450">
                <a:moveTo>
                  <a:pt x="563856" y="36543"/>
                </a:moveTo>
                <a:cubicBezTo>
                  <a:pt x="709232" y="181920"/>
                  <a:pt x="709232" y="417622"/>
                  <a:pt x="563856" y="562998"/>
                </a:cubicBezTo>
                <a:cubicBezTo>
                  <a:pt x="418479" y="708375"/>
                  <a:pt x="182777" y="708375"/>
                  <a:pt x="37401" y="562998"/>
                </a:cubicBezTo>
                <a:cubicBezTo>
                  <a:pt x="-107975" y="417622"/>
                  <a:pt x="-107975" y="181920"/>
                  <a:pt x="37401" y="36543"/>
                </a:cubicBezTo>
                <a:cubicBezTo>
                  <a:pt x="182777" y="-108832"/>
                  <a:pt x="418479" y="-108832"/>
                  <a:pt x="563856" y="36543"/>
                </a:cubicBezTo>
                <a:lnTo>
                  <a:pt x="563856" y="36543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154d85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1" name="Freeform 581"> 
				</p:cNvPr>
          <p:cNvSpPr/>
          <p:nvPr/>
        </p:nvSpPr>
        <p:spPr>
          <a:xfrm>
            <a:off x="9925050" y="3651250"/>
            <a:ext cx="654050" cy="666750"/>
          </a:xfrm>
          <a:custGeom>
            <a:avLst/>
            <a:gdLst>
              <a:gd name="connsiteX0" fmla="*/ 39120 w 654050"/>
              <a:gd name="connsiteY0" fmla="*/ 670797 h 666750"/>
              <a:gd name="connsiteX1" fmla="*/ 665972 w 654050"/>
              <a:gd name="connsiteY1" fmla="*/ 670797 h 666750"/>
              <a:gd name="connsiteX2" fmla="*/ 665972 w 654050"/>
              <a:gd name="connsiteY2" fmla="*/ 43945 h 666750"/>
              <a:gd name="connsiteX3" fmla="*/ 39120 w 654050"/>
              <a:gd name="connsiteY3" fmla="*/ 43945 h 666750"/>
              <a:gd name="connsiteX4" fmla="*/ 39120 w 654050"/>
              <a:gd name="connsiteY4" fmla="*/ 670797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4050" h="666750">
                <a:moveTo>
                  <a:pt x="39120" y="670797"/>
                </a:moveTo>
                <a:lnTo>
                  <a:pt x="665972" y="670797"/>
                </a:lnTo>
                <a:lnTo>
                  <a:pt x="665972" y="43945"/>
                </a:lnTo>
                <a:lnTo>
                  <a:pt x="39120" y="43945"/>
                </a:lnTo>
                <a:lnTo>
                  <a:pt x="39120" y="670797"/>
                </a:lnTo>
                <a:close/>
              </a:path>
            </a:pathLst>
          </a:custGeom>
          <a:solidFill>
            <a:srgbClr val="fd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2" name="Freeform 582"> 
				</p:cNvPr>
          <p:cNvSpPr/>
          <p:nvPr/>
        </p:nvSpPr>
        <p:spPr>
          <a:xfrm>
            <a:off x="9925050" y="3651250"/>
            <a:ext cx="654050" cy="666750"/>
          </a:xfrm>
          <a:custGeom>
            <a:avLst/>
            <a:gdLst>
              <a:gd name="connsiteX0" fmla="*/ 39120 w 654050"/>
              <a:gd name="connsiteY0" fmla="*/ 43944 h 666750"/>
              <a:gd name="connsiteX1" fmla="*/ 665972 w 654050"/>
              <a:gd name="connsiteY1" fmla="*/ 43944 h 666750"/>
              <a:gd name="connsiteX2" fmla="*/ 665972 w 654050"/>
              <a:gd name="connsiteY2" fmla="*/ 670797 h 666750"/>
              <a:gd name="connsiteX3" fmla="*/ 39120 w 654050"/>
              <a:gd name="connsiteY3" fmla="*/ 670797 h 666750"/>
              <a:gd name="connsiteX4" fmla="*/ 39120 w 654050"/>
              <a:gd name="connsiteY4" fmla="*/ 43944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4050" h="666750">
                <a:moveTo>
                  <a:pt x="39120" y="43944"/>
                </a:moveTo>
                <a:lnTo>
                  <a:pt x="665972" y="43944"/>
                </a:lnTo>
                <a:lnTo>
                  <a:pt x="665972" y="670797"/>
                </a:lnTo>
                <a:lnTo>
                  <a:pt x="39120" y="670797"/>
                </a:lnTo>
                <a:lnTo>
                  <a:pt x="39120" y="43944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3" name="Freeform 583"> 
				</p:cNvPr>
          <p:cNvSpPr/>
          <p:nvPr/>
        </p:nvSpPr>
        <p:spPr>
          <a:xfrm>
            <a:off x="9086850" y="4616450"/>
            <a:ext cx="666750" cy="654050"/>
          </a:xfrm>
          <a:custGeom>
            <a:avLst/>
            <a:gdLst>
              <a:gd name="connsiteX0" fmla="*/ 39988 w 666750"/>
              <a:gd name="connsiteY0" fmla="*/ 665629 h 654050"/>
              <a:gd name="connsiteX1" fmla="*/ 666840 w 666750"/>
              <a:gd name="connsiteY1" fmla="*/ 665629 h 654050"/>
              <a:gd name="connsiteX2" fmla="*/ 666840 w 666750"/>
              <a:gd name="connsiteY2" fmla="*/ 38776 h 654050"/>
              <a:gd name="connsiteX3" fmla="*/ 39988 w 666750"/>
              <a:gd name="connsiteY3" fmla="*/ 38776 h 654050"/>
              <a:gd name="connsiteX4" fmla="*/ 39988 w 666750"/>
              <a:gd name="connsiteY4" fmla="*/ 665629 h 654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6750" h="654050">
                <a:moveTo>
                  <a:pt x="39988" y="665629"/>
                </a:moveTo>
                <a:lnTo>
                  <a:pt x="666840" y="665629"/>
                </a:lnTo>
                <a:lnTo>
                  <a:pt x="666840" y="38776"/>
                </a:lnTo>
                <a:lnTo>
                  <a:pt x="39988" y="38776"/>
                </a:lnTo>
                <a:lnTo>
                  <a:pt x="39988" y="665629"/>
                </a:lnTo>
                <a:close/>
              </a:path>
            </a:pathLst>
          </a:custGeom>
          <a:solidFill>
            <a:srgbClr val="fd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4" name="Freeform 584"> 
				</p:cNvPr>
          <p:cNvSpPr/>
          <p:nvPr/>
        </p:nvSpPr>
        <p:spPr>
          <a:xfrm>
            <a:off x="9086850" y="4616450"/>
            <a:ext cx="666750" cy="654050"/>
          </a:xfrm>
          <a:custGeom>
            <a:avLst/>
            <a:gdLst>
              <a:gd name="connsiteX0" fmla="*/ 39988 w 666750"/>
              <a:gd name="connsiteY0" fmla="*/ 38775 h 654050"/>
              <a:gd name="connsiteX1" fmla="*/ 666840 w 666750"/>
              <a:gd name="connsiteY1" fmla="*/ 38775 h 654050"/>
              <a:gd name="connsiteX2" fmla="*/ 666840 w 666750"/>
              <a:gd name="connsiteY2" fmla="*/ 665627 h 654050"/>
              <a:gd name="connsiteX3" fmla="*/ 39988 w 666750"/>
              <a:gd name="connsiteY3" fmla="*/ 665627 h 654050"/>
              <a:gd name="connsiteX4" fmla="*/ 39988 w 666750"/>
              <a:gd name="connsiteY4" fmla="*/ 38775 h 654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6750" h="654050">
                <a:moveTo>
                  <a:pt x="39988" y="38775"/>
                </a:moveTo>
                <a:lnTo>
                  <a:pt x="666840" y="38775"/>
                </a:lnTo>
                <a:lnTo>
                  <a:pt x="666840" y="665627"/>
                </a:lnTo>
                <a:lnTo>
                  <a:pt x="39988" y="665627"/>
                </a:lnTo>
                <a:lnTo>
                  <a:pt x="39988" y="38775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5" name="Freeform 585"> 
				</p:cNvPr>
          <p:cNvSpPr/>
          <p:nvPr/>
        </p:nvSpPr>
        <p:spPr>
          <a:xfrm>
            <a:off x="10712450" y="4616450"/>
            <a:ext cx="654050" cy="654050"/>
          </a:xfrm>
          <a:custGeom>
            <a:avLst/>
            <a:gdLst>
              <a:gd name="connsiteX0" fmla="*/ 34863 w 654050"/>
              <a:gd name="connsiteY0" fmla="*/ 665629 h 654050"/>
              <a:gd name="connsiteX1" fmla="*/ 661716 w 654050"/>
              <a:gd name="connsiteY1" fmla="*/ 665629 h 654050"/>
              <a:gd name="connsiteX2" fmla="*/ 661716 w 654050"/>
              <a:gd name="connsiteY2" fmla="*/ 38776 h 654050"/>
              <a:gd name="connsiteX3" fmla="*/ 34863 w 654050"/>
              <a:gd name="connsiteY3" fmla="*/ 38776 h 654050"/>
              <a:gd name="connsiteX4" fmla="*/ 34863 w 654050"/>
              <a:gd name="connsiteY4" fmla="*/ 665629 h 654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4050" h="654050">
                <a:moveTo>
                  <a:pt x="34863" y="665629"/>
                </a:moveTo>
                <a:lnTo>
                  <a:pt x="661716" y="665629"/>
                </a:lnTo>
                <a:lnTo>
                  <a:pt x="661716" y="38776"/>
                </a:lnTo>
                <a:lnTo>
                  <a:pt x="34863" y="38776"/>
                </a:lnTo>
                <a:lnTo>
                  <a:pt x="34863" y="665629"/>
                </a:lnTo>
                <a:close/>
              </a:path>
            </a:pathLst>
          </a:custGeom>
          <a:solidFill>
            <a:srgbClr val="fd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6" name="Freeform 586"> 
				</p:cNvPr>
          <p:cNvSpPr/>
          <p:nvPr/>
        </p:nvSpPr>
        <p:spPr>
          <a:xfrm>
            <a:off x="10712450" y="4616450"/>
            <a:ext cx="654050" cy="654050"/>
          </a:xfrm>
          <a:custGeom>
            <a:avLst/>
            <a:gdLst>
              <a:gd name="connsiteX0" fmla="*/ 34863 w 654050"/>
              <a:gd name="connsiteY0" fmla="*/ 38775 h 654050"/>
              <a:gd name="connsiteX1" fmla="*/ 661716 w 654050"/>
              <a:gd name="connsiteY1" fmla="*/ 38775 h 654050"/>
              <a:gd name="connsiteX2" fmla="*/ 661716 w 654050"/>
              <a:gd name="connsiteY2" fmla="*/ 665627 h 654050"/>
              <a:gd name="connsiteX3" fmla="*/ 34863 w 654050"/>
              <a:gd name="connsiteY3" fmla="*/ 665627 h 654050"/>
              <a:gd name="connsiteX4" fmla="*/ 34863 w 654050"/>
              <a:gd name="connsiteY4" fmla="*/ 38775 h 654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4050" h="654050">
                <a:moveTo>
                  <a:pt x="34863" y="38775"/>
                </a:moveTo>
                <a:lnTo>
                  <a:pt x="661716" y="38775"/>
                </a:lnTo>
                <a:lnTo>
                  <a:pt x="661716" y="665627"/>
                </a:lnTo>
                <a:lnTo>
                  <a:pt x="34863" y="665627"/>
                </a:lnTo>
                <a:lnTo>
                  <a:pt x="34863" y="38775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7" name="Freeform 587"> 
				</p:cNvPr>
          <p:cNvSpPr/>
          <p:nvPr/>
        </p:nvSpPr>
        <p:spPr>
          <a:xfrm>
            <a:off x="9886950" y="5518150"/>
            <a:ext cx="654050" cy="654050"/>
          </a:xfrm>
          <a:custGeom>
            <a:avLst/>
            <a:gdLst>
              <a:gd name="connsiteX0" fmla="*/ 38073 w 654050"/>
              <a:gd name="connsiteY0" fmla="*/ 661396 h 654050"/>
              <a:gd name="connsiteX1" fmla="*/ 664926 w 654050"/>
              <a:gd name="connsiteY1" fmla="*/ 661396 h 654050"/>
              <a:gd name="connsiteX2" fmla="*/ 664926 w 654050"/>
              <a:gd name="connsiteY2" fmla="*/ 34543 h 654050"/>
              <a:gd name="connsiteX3" fmla="*/ 38073 w 654050"/>
              <a:gd name="connsiteY3" fmla="*/ 34543 h 654050"/>
              <a:gd name="connsiteX4" fmla="*/ 38073 w 654050"/>
              <a:gd name="connsiteY4" fmla="*/ 661396 h 654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4050" h="654050">
                <a:moveTo>
                  <a:pt x="38073" y="661396"/>
                </a:moveTo>
                <a:lnTo>
                  <a:pt x="664926" y="661396"/>
                </a:lnTo>
                <a:lnTo>
                  <a:pt x="664926" y="34543"/>
                </a:lnTo>
                <a:lnTo>
                  <a:pt x="38073" y="34543"/>
                </a:lnTo>
                <a:lnTo>
                  <a:pt x="38073" y="661396"/>
                </a:lnTo>
                <a:close/>
              </a:path>
            </a:pathLst>
          </a:custGeom>
          <a:solidFill>
            <a:srgbClr val="fd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8" name="Freeform 588"> 
				</p:cNvPr>
          <p:cNvSpPr/>
          <p:nvPr/>
        </p:nvSpPr>
        <p:spPr>
          <a:xfrm>
            <a:off x="9886950" y="5518150"/>
            <a:ext cx="654050" cy="654050"/>
          </a:xfrm>
          <a:custGeom>
            <a:avLst/>
            <a:gdLst>
              <a:gd name="connsiteX0" fmla="*/ 38073 w 654050"/>
              <a:gd name="connsiteY0" fmla="*/ 34544 h 654050"/>
              <a:gd name="connsiteX1" fmla="*/ 664926 w 654050"/>
              <a:gd name="connsiteY1" fmla="*/ 34544 h 654050"/>
              <a:gd name="connsiteX2" fmla="*/ 664926 w 654050"/>
              <a:gd name="connsiteY2" fmla="*/ 661396 h 654050"/>
              <a:gd name="connsiteX3" fmla="*/ 38073 w 654050"/>
              <a:gd name="connsiteY3" fmla="*/ 661396 h 654050"/>
              <a:gd name="connsiteX4" fmla="*/ 38073 w 654050"/>
              <a:gd name="connsiteY4" fmla="*/ 34544 h 654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4050" h="654050">
                <a:moveTo>
                  <a:pt x="38073" y="34544"/>
                </a:moveTo>
                <a:lnTo>
                  <a:pt x="664926" y="34544"/>
                </a:lnTo>
                <a:lnTo>
                  <a:pt x="664926" y="661396"/>
                </a:lnTo>
                <a:lnTo>
                  <a:pt x="38073" y="661396"/>
                </a:lnTo>
                <a:lnTo>
                  <a:pt x="38073" y="34544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9" name="Freeform 589"> 
				</p:cNvPr>
          <p:cNvSpPr/>
          <p:nvPr/>
        </p:nvSpPr>
        <p:spPr>
          <a:xfrm>
            <a:off x="9061450" y="6445250"/>
            <a:ext cx="654050" cy="654050"/>
          </a:xfrm>
          <a:custGeom>
            <a:avLst/>
            <a:gdLst>
              <a:gd name="connsiteX0" fmla="*/ 38295 w 654050"/>
              <a:gd name="connsiteY0" fmla="*/ 662330 h 654050"/>
              <a:gd name="connsiteX1" fmla="*/ 665147 w 654050"/>
              <a:gd name="connsiteY1" fmla="*/ 662330 h 654050"/>
              <a:gd name="connsiteX2" fmla="*/ 665147 w 654050"/>
              <a:gd name="connsiteY2" fmla="*/ 35478 h 654050"/>
              <a:gd name="connsiteX3" fmla="*/ 38295 w 654050"/>
              <a:gd name="connsiteY3" fmla="*/ 35478 h 654050"/>
              <a:gd name="connsiteX4" fmla="*/ 38295 w 654050"/>
              <a:gd name="connsiteY4" fmla="*/ 662330 h 654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4050" h="654050">
                <a:moveTo>
                  <a:pt x="38295" y="662330"/>
                </a:moveTo>
                <a:lnTo>
                  <a:pt x="665147" y="662330"/>
                </a:lnTo>
                <a:lnTo>
                  <a:pt x="665147" y="35478"/>
                </a:lnTo>
                <a:lnTo>
                  <a:pt x="38295" y="35478"/>
                </a:lnTo>
                <a:lnTo>
                  <a:pt x="38295" y="662330"/>
                </a:lnTo>
                <a:close/>
              </a:path>
            </a:pathLst>
          </a:custGeom>
          <a:solidFill>
            <a:srgbClr val="fd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0" name="Freeform 590"> 
				</p:cNvPr>
          <p:cNvSpPr/>
          <p:nvPr/>
        </p:nvSpPr>
        <p:spPr>
          <a:xfrm>
            <a:off x="9061450" y="6445250"/>
            <a:ext cx="654050" cy="654050"/>
          </a:xfrm>
          <a:custGeom>
            <a:avLst/>
            <a:gdLst>
              <a:gd name="connsiteX0" fmla="*/ 38295 w 654050"/>
              <a:gd name="connsiteY0" fmla="*/ 35477 h 654050"/>
              <a:gd name="connsiteX1" fmla="*/ 665147 w 654050"/>
              <a:gd name="connsiteY1" fmla="*/ 35477 h 654050"/>
              <a:gd name="connsiteX2" fmla="*/ 665147 w 654050"/>
              <a:gd name="connsiteY2" fmla="*/ 662330 h 654050"/>
              <a:gd name="connsiteX3" fmla="*/ 38295 w 654050"/>
              <a:gd name="connsiteY3" fmla="*/ 662330 h 654050"/>
              <a:gd name="connsiteX4" fmla="*/ 38295 w 654050"/>
              <a:gd name="connsiteY4" fmla="*/ 35477 h 654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4050" h="654050">
                <a:moveTo>
                  <a:pt x="38295" y="35477"/>
                </a:moveTo>
                <a:lnTo>
                  <a:pt x="665147" y="35477"/>
                </a:lnTo>
                <a:lnTo>
                  <a:pt x="665147" y="662330"/>
                </a:lnTo>
                <a:lnTo>
                  <a:pt x="38295" y="662330"/>
                </a:lnTo>
                <a:lnTo>
                  <a:pt x="38295" y="35477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1" name="Freeform 591"> 
				</p:cNvPr>
          <p:cNvSpPr/>
          <p:nvPr/>
        </p:nvSpPr>
        <p:spPr>
          <a:xfrm>
            <a:off x="10687050" y="6445250"/>
            <a:ext cx="654050" cy="654050"/>
          </a:xfrm>
          <a:custGeom>
            <a:avLst/>
            <a:gdLst>
              <a:gd name="connsiteX0" fmla="*/ 33170 w 654050"/>
              <a:gd name="connsiteY0" fmla="*/ 662330 h 654050"/>
              <a:gd name="connsiteX1" fmla="*/ 660023 w 654050"/>
              <a:gd name="connsiteY1" fmla="*/ 662330 h 654050"/>
              <a:gd name="connsiteX2" fmla="*/ 660023 w 654050"/>
              <a:gd name="connsiteY2" fmla="*/ 35478 h 654050"/>
              <a:gd name="connsiteX3" fmla="*/ 33170 w 654050"/>
              <a:gd name="connsiteY3" fmla="*/ 35478 h 654050"/>
              <a:gd name="connsiteX4" fmla="*/ 33170 w 654050"/>
              <a:gd name="connsiteY4" fmla="*/ 662330 h 654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4050" h="654050">
                <a:moveTo>
                  <a:pt x="33170" y="662330"/>
                </a:moveTo>
                <a:lnTo>
                  <a:pt x="660023" y="662330"/>
                </a:lnTo>
                <a:lnTo>
                  <a:pt x="660023" y="35478"/>
                </a:lnTo>
                <a:lnTo>
                  <a:pt x="33170" y="35478"/>
                </a:lnTo>
                <a:lnTo>
                  <a:pt x="33170" y="662330"/>
                </a:lnTo>
                <a:close/>
              </a:path>
            </a:pathLst>
          </a:custGeom>
          <a:solidFill>
            <a:srgbClr val="fd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2" name="Freeform 592"> 
				</p:cNvPr>
          <p:cNvSpPr/>
          <p:nvPr/>
        </p:nvSpPr>
        <p:spPr>
          <a:xfrm>
            <a:off x="10687050" y="6445250"/>
            <a:ext cx="654050" cy="654050"/>
          </a:xfrm>
          <a:custGeom>
            <a:avLst/>
            <a:gdLst>
              <a:gd name="connsiteX0" fmla="*/ 33171 w 654050"/>
              <a:gd name="connsiteY0" fmla="*/ 35477 h 654050"/>
              <a:gd name="connsiteX1" fmla="*/ 660024 w 654050"/>
              <a:gd name="connsiteY1" fmla="*/ 35477 h 654050"/>
              <a:gd name="connsiteX2" fmla="*/ 660024 w 654050"/>
              <a:gd name="connsiteY2" fmla="*/ 662330 h 654050"/>
              <a:gd name="connsiteX3" fmla="*/ 33171 w 654050"/>
              <a:gd name="connsiteY3" fmla="*/ 662330 h 654050"/>
              <a:gd name="connsiteX4" fmla="*/ 33171 w 654050"/>
              <a:gd name="connsiteY4" fmla="*/ 35477 h 654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4050" h="654050">
                <a:moveTo>
                  <a:pt x="33171" y="35477"/>
                </a:moveTo>
                <a:lnTo>
                  <a:pt x="660024" y="35477"/>
                </a:lnTo>
                <a:lnTo>
                  <a:pt x="660024" y="662330"/>
                </a:lnTo>
                <a:lnTo>
                  <a:pt x="33171" y="662330"/>
                </a:lnTo>
                <a:lnTo>
                  <a:pt x="33171" y="35477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3" name="Freeform 593"> 
				</p:cNvPr>
          <p:cNvSpPr/>
          <p:nvPr/>
        </p:nvSpPr>
        <p:spPr>
          <a:xfrm>
            <a:off x="11512550" y="5518150"/>
            <a:ext cx="654050" cy="654050"/>
          </a:xfrm>
          <a:custGeom>
            <a:avLst/>
            <a:gdLst>
              <a:gd name="connsiteX0" fmla="*/ 32949 w 654050"/>
              <a:gd name="connsiteY0" fmla="*/ 661396 h 654050"/>
              <a:gd name="connsiteX1" fmla="*/ 659801 w 654050"/>
              <a:gd name="connsiteY1" fmla="*/ 661396 h 654050"/>
              <a:gd name="connsiteX2" fmla="*/ 659801 w 654050"/>
              <a:gd name="connsiteY2" fmla="*/ 34543 h 654050"/>
              <a:gd name="connsiteX3" fmla="*/ 32949 w 654050"/>
              <a:gd name="connsiteY3" fmla="*/ 34543 h 654050"/>
              <a:gd name="connsiteX4" fmla="*/ 32949 w 654050"/>
              <a:gd name="connsiteY4" fmla="*/ 661396 h 654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4050" h="654050">
                <a:moveTo>
                  <a:pt x="32949" y="661396"/>
                </a:moveTo>
                <a:lnTo>
                  <a:pt x="659801" y="661396"/>
                </a:lnTo>
                <a:lnTo>
                  <a:pt x="659801" y="34543"/>
                </a:lnTo>
                <a:lnTo>
                  <a:pt x="32949" y="34543"/>
                </a:lnTo>
                <a:lnTo>
                  <a:pt x="32949" y="661396"/>
                </a:lnTo>
                <a:close/>
              </a:path>
            </a:pathLst>
          </a:custGeom>
          <a:solidFill>
            <a:srgbClr val="fd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4" name="Freeform 594"> 
				</p:cNvPr>
          <p:cNvSpPr/>
          <p:nvPr/>
        </p:nvSpPr>
        <p:spPr>
          <a:xfrm>
            <a:off x="11512550" y="5518150"/>
            <a:ext cx="654050" cy="654050"/>
          </a:xfrm>
          <a:custGeom>
            <a:avLst/>
            <a:gdLst>
              <a:gd name="connsiteX0" fmla="*/ 32949 w 654050"/>
              <a:gd name="connsiteY0" fmla="*/ 34544 h 654050"/>
              <a:gd name="connsiteX1" fmla="*/ 659801 w 654050"/>
              <a:gd name="connsiteY1" fmla="*/ 34544 h 654050"/>
              <a:gd name="connsiteX2" fmla="*/ 659801 w 654050"/>
              <a:gd name="connsiteY2" fmla="*/ 661396 h 654050"/>
              <a:gd name="connsiteX3" fmla="*/ 32949 w 654050"/>
              <a:gd name="connsiteY3" fmla="*/ 661396 h 654050"/>
              <a:gd name="connsiteX4" fmla="*/ 32949 w 654050"/>
              <a:gd name="connsiteY4" fmla="*/ 34544 h 654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4050" h="654050">
                <a:moveTo>
                  <a:pt x="32949" y="34544"/>
                </a:moveTo>
                <a:lnTo>
                  <a:pt x="659801" y="34544"/>
                </a:lnTo>
                <a:lnTo>
                  <a:pt x="659801" y="661396"/>
                </a:lnTo>
                <a:lnTo>
                  <a:pt x="32949" y="661396"/>
                </a:lnTo>
                <a:lnTo>
                  <a:pt x="32949" y="34544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96" name="Picture 596">
					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7520" y="1988820"/>
            <a:ext cx="198120" cy="198120"/>
          </a:xfrm>
          <a:prstGeom prst="rect">
            <a:avLst/>
          </a:prstGeom>
        </p:spPr>
      </p:pic>
      <p:pic>
        <p:nvPicPr>
          <p:cNvPr id="597" name="Picture 597">
					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0420" y="2385060"/>
            <a:ext cx="213360" cy="205740"/>
          </a:xfrm>
          <a:prstGeom prst="rect">
            <a:avLst/>
          </a:prstGeom>
        </p:spPr>
      </p:pic>
      <p:sp>
        <p:nvSpPr>
          <p:cNvPr id="597" name="Freeform 597"> 
				</p:cNvPr>
          <p:cNvSpPr/>
          <p:nvPr/>
        </p:nvSpPr>
        <p:spPr>
          <a:xfrm>
            <a:off x="9124950" y="2711450"/>
            <a:ext cx="654050" cy="666750"/>
          </a:xfrm>
          <a:custGeom>
            <a:avLst/>
            <a:gdLst>
              <a:gd name="connsiteX0" fmla="*/ 38013 w 654050"/>
              <a:gd name="connsiteY0" fmla="*/ 669074 h 666750"/>
              <a:gd name="connsiteX1" fmla="*/ 664866 w 654050"/>
              <a:gd name="connsiteY1" fmla="*/ 669074 h 666750"/>
              <a:gd name="connsiteX2" fmla="*/ 664866 w 654050"/>
              <a:gd name="connsiteY2" fmla="*/ 42222 h 666750"/>
              <a:gd name="connsiteX3" fmla="*/ 38013 w 654050"/>
              <a:gd name="connsiteY3" fmla="*/ 42222 h 666750"/>
              <a:gd name="connsiteX4" fmla="*/ 38013 w 654050"/>
              <a:gd name="connsiteY4" fmla="*/ 669074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4050" h="666750">
                <a:moveTo>
                  <a:pt x="38013" y="669074"/>
                </a:moveTo>
                <a:lnTo>
                  <a:pt x="664866" y="669074"/>
                </a:lnTo>
                <a:lnTo>
                  <a:pt x="664866" y="42222"/>
                </a:lnTo>
                <a:lnTo>
                  <a:pt x="38013" y="42222"/>
                </a:lnTo>
                <a:lnTo>
                  <a:pt x="38013" y="669074"/>
                </a:lnTo>
                <a:close/>
              </a:path>
            </a:pathLst>
          </a:custGeom>
          <a:solidFill>
            <a:srgbClr val="fd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8" name="Freeform 598"> 
				</p:cNvPr>
          <p:cNvSpPr/>
          <p:nvPr/>
        </p:nvSpPr>
        <p:spPr>
          <a:xfrm>
            <a:off x="9124950" y="2711450"/>
            <a:ext cx="654050" cy="666750"/>
          </a:xfrm>
          <a:custGeom>
            <a:avLst/>
            <a:gdLst>
              <a:gd name="connsiteX0" fmla="*/ 38013 w 654050"/>
              <a:gd name="connsiteY0" fmla="*/ 42222 h 666750"/>
              <a:gd name="connsiteX1" fmla="*/ 664866 w 654050"/>
              <a:gd name="connsiteY1" fmla="*/ 42222 h 666750"/>
              <a:gd name="connsiteX2" fmla="*/ 664866 w 654050"/>
              <a:gd name="connsiteY2" fmla="*/ 669074 h 666750"/>
              <a:gd name="connsiteX3" fmla="*/ 38013 w 654050"/>
              <a:gd name="connsiteY3" fmla="*/ 669074 h 666750"/>
              <a:gd name="connsiteX4" fmla="*/ 38013 w 654050"/>
              <a:gd name="connsiteY4" fmla="*/ 42222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4050" h="666750">
                <a:moveTo>
                  <a:pt x="38013" y="42222"/>
                </a:moveTo>
                <a:lnTo>
                  <a:pt x="664866" y="42222"/>
                </a:lnTo>
                <a:lnTo>
                  <a:pt x="664866" y="669074"/>
                </a:lnTo>
                <a:lnTo>
                  <a:pt x="38013" y="669074"/>
                </a:lnTo>
                <a:lnTo>
                  <a:pt x="38013" y="42222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9" name="Freeform 599"> 
				</p:cNvPr>
          <p:cNvSpPr/>
          <p:nvPr/>
        </p:nvSpPr>
        <p:spPr>
          <a:xfrm>
            <a:off x="2927350" y="1822450"/>
            <a:ext cx="4845050" cy="5746750"/>
          </a:xfrm>
          <a:custGeom>
            <a:avLst/>
            <a:gdLst>
              <a:gd name="connsiteX0" fmla="*/ 32321 w 4845050"/>
              <a:gd name="connsiteY0" fmla="*/ 38472 h 5746750"/>
              <a:gd name="connsiteX1" fmla="*/ 4845562 w 4845050"/>
              <a:gd name="connsiteY1" fmla="*/ 5748425 h 5746750"/>
              <a:gd name="connsiteX2" fmla="*/ 4853747 w 4845050"/>
              <a:gd name="connsiteY2" fmla="*/ 5758135 h 574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845050" h="5746750">
                <a:moveTo>
                  <a:pt x="32321" y="38472"/>
                </a:moveTo>
                <a:lnTo>
                  <a:pt x="4845562" y="5748425"/>
                </a:lnTo>
                <a:lnTo>
                  <a:pt x="4853747" y="5758135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0" name="Freeform 600"> 
				</p:cNvPr>
          <p:cNvSpPr/>
          <p:nvPr/>
        </p:nvSpPr>
        <p:spPr>
          <a:xfrm>
            <a:off x="7664450" y="7473950"/>
            <a:ext cx="158750" cy="158750"/>
          </a:xfrm>
          <a:custGeom>
            <a:avLst/>
            <a:gdLst>
              <a:gd name="connsiteX0" fmla="*/ 42208 w 158750"/>
              <a:gd name="connsiteY0" fmla="*/ 112910 h 158750"/>
              <a:gd name="connsiteX1" fmla="*/ 167397 w 158750"/>
              <a:gd name="connsiteY1" fmla="*/ 166840 h 158750"/>
              <a:gd name="connsiteX2" fmla="*/ 135427 w 158750"/>
              <a:gd name="connsiteY2" fmla="*/ 34331 h 158750"/>
              <a:gd name="connsiteX3" fmla="*/ 108463 w 158750"/>
              <a:gd name="connsiteY3" fmla="*/ 96925 h 158750"/>
              <a:gd name="connsiteX4" fmla="*/ 42208 w 158750"/>
              <a:gd name="connsiteY4" fmla="*/ 112910 h 15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750" h="158750">
                <a:moveTo>
                  <a:pt x="42208" y="112910"/>
                </a:moveTo>
                <a:lnTo>
                  <a:pt x="167397" y="166840"/>
                </a:lnTo>
                <a:lnTo>
                  <a:pt x="135427" y="34331"/>
                </a:lnTo>
                <a:lnTo>
                  <a:pt x="108463" y="96925"/>
                </a:lnTo>
                <a:lnTo>
                  <a:pt x="42208" y="112910"/>
                </a:lnTo>
                <a:close/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1" name="TextBox 601"/>
          <p:cNvSpPr txBox="1"/>
          <p:nvPr/>
        </p:nvSpPr>
        <p:spPr>
          <a:xfrm>
            <a:off x="673100" y="444500"/>
            <a:ext cx="5635012" cy="24962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13750"/>
              </a:lnSpc>
            </a:pPr>
            <a:r>
              <a:rPr lang="en-US" altLang="zh-CN" sz="4800" spc="75" dirty="0">
                <a:solidFill>
                  <a:srgbClr val="000000"/>
                </a:solidFill>
                <a:latin typeface="Times New Roman"/>
                <a:ea typeface="Times New Roman"/>
              </a:rPr>
              <a:t>Traversing</a:t>
            </a:r>
            <a:r>
              <a:rPr lang="en-US" altLang="zh-CN" sz="4800" spc="6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800" spc="114" dirty="0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4800" spc="6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800" spc="89" dirty="0">
                <a:solidFill>
                  <a:srgbClr val="000000"/>
                </a:solidFill>
                <a:latin typeface="Times New Roman"/>
                <a:ea typeface="Times New Roman"/>
              </a:rPr>
              <a:t>KD-Tree</a:t>
            </a:r>
          </a:p>
          <a:p>
            <a:pPr>
              <a:lnSpc>
                <a:spcPts val="1660"/>
              </a:lnSpc>
            </a:pPr>
            <a:endParaRPr lang="en-US" dirty="0" smtClean="0"/>
          </a:p>
          <a:p>
            <a:pPr marL="0" indent="2560297">
              <a:lnSpc>
                <a:spcPct val="100000"/>
              </a:lnSpc>
            </a:pPr>
            <a:r>
              <a:rPr lang="en-US" altLang="zh-CN" sz="3600" spc="229" dirty="0">
                <a:solidFill>
                  <a:srgbClr val="000000"/>
                </a:solidFill>
                <a:latin typeface="Times New Roman"/>
                <a:ea typeface="Times New Roman"/>
              </a:rPr>
              <a:t>t</a:t>
            </a:r>
            <a:r>
              <a:rPr lang="en-US" altLang="zh-CN" sz="2500" spc="300" dirty="0">
                <a:solidFill>
                  <a:srgbClr val="000000"/>
                </a:solidFill>
                <a:latin typeface="Times New Roman"/>
                <a:ea typeface="Times New Roman"/>
              </a:rPr>
              <a:t>min</a:t>
            </a:r>
          </a:p>
          <a:p>
            <a:pPr marL="0" indent="3013361">
              <a:lnSpc>
                <a:spcPct val="95416"/>
              </a:lnSpc>
            </a:pPr>
            <a:r>
              <a:rPr lang="en-US" altLang="zh-CN" sz="3600" spc="279" dirty="0">
                <a:solidFill>
                  <a:srgbClr val="000000"/>
                </a:solidFill>
                <a:latin typeface="Times New Roman"/>
                <a:ea typeface="Times New Roman"/>
              </a:rPr>
              <a:t>t</a:t>
            </a:r>
          </a:p>
          <a:p>
            <a:pPr marL="0" indent="3177836">
              <a:lnSpc>
                <a:spcPct val="100000"/>
              </a:lnSpc>
            </a:pPr>
            <a:r>
              <a:rPr lang="en-US" altLang="zh-CN" sz="2500" spc="325" dirty="0">
                <a:solidFill>
                  <a:srgbClr val="000000"/>
                </a:solidFill>
                <a:latin typeface="Times New Roman"/>
                <a:ea typeface="Times New Roman"/>
              </a:rPr>
              <a:t>max</a:t>
            </a:r>
          </a:p>
        </p:txBody>
      </p:sp>
      <p:sp>
        <p:nvSpPr>
          <p:cNvPr id="602" name="TextBox 602"/>
          <p:cNvSpPr txBox="1"/>
          <p:nvPr/>
        </p:nvSpPr>
        <p:spPr>
          <a:xfrm>
            <a:off x="8534400" y="3733800"/>
            <a:ext cx="382610" cy="58940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13750"/>
              </a:lnSpc>
            </a:pPr>
            <a:r>
              <a:rPr lang="en-US" altLang="zh-CN" sz="3400" spc="300" dirty="0">
                <a:solidFill>
                  <a:srgbClr val="000000"/>
                </a:solidFill>
                <a:latin typeface="Times New Roman"/>
                <a:ea typeface="Times New Roman"/>
              </a:rPr>
              <a:t>1</a:t>
            </a:r>
          </a:p>
        </p:txBody>
      </p:sp>
      <p:sp>
        <p:nvSpPr>
          <p:cNvPr id="603" name="TextBox 603"/>
          <p:cNvSpPr txBox="1"/>
          <p:nvPr/>
        </p:nvSpPr>
        <p:spPr>
          <a:xfrm>
            <a:off x="5283200" y="4584700"/>
            <a:ext cx="6048861" cy="8420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62500"/>
              </a:lnSpc>
              <a:tabLst>
                <a:tab pos="1828800" algn="l"/>
                <a:tab pos="4025900" algn="l"/>
                <a:tab pos="5626100" algn="l"/>
              </a:tabLst>
            </a:pPr>
            <a:r>
              <a:rPr lang="en-US" altLang="zh-CN" sz="3400" spc="60" dirty="0">
                <a:solidFill>
                  <a:srgbClr val="000000"/>
                </a:solidFill>
                <a:latin typeface="Times New Roman"/>
                <a:ea typeface="Times New Roman"/>
              </a:rPr>
              <a:t>C	</a:t>
            </a:r>
            <a:r>
              <a:rPr lang="en-US" altLang="zh-CN" sz="3400" spc="-65" dirty="0">
                <a:solidFill>
                  <a:srgbClr val="000000"/>
                </a:solidFill>
                <a:latin typeface="Times New Roman"/>
                <a:ea typeface="Times New Roman"/>
              </a:rPr>
              <a:t>B	</a:t>
            </a:r>
            <a:r>
              <a:rPr lang="en-US" altLang="zh-CN" sz="3400" spc="309" dirty="0">
                <a:solidFill>
                  <a:srgbClr val="000000"/>
                </a:solidFill>
                <a:latin typeface="Times New Roman"/>
                <a:ea typeface="Times New Roman"/>
              </a:rPr>
              <a:t>2	</a:t>
            </a:r>
            <a:r>
              <a:rPr lang="en-US" altLang="zh-CN" sz="3400" spc="20" dirty="0">
                <a:solidFill>
                  <a:srgbClr val="000000"/>
                </a:solidFill>
                <a:latin typeface="Times New Roman"/>
                <a:ea typeface="Times New Roman"/>
              </a:rPr>
              <a:t>C</a:t>
            </a:r>
          </a:p>
        </p:txBody>
      </p:sp>
      <p:sp>
        <p:nvSpPr>
          <p:cNvPr id="604" name="TextBox 604"/>
          <p:cNvSpPr txBox="1"/>
          <p:nvPr/>
        </p:nvSpPr>
        <p:spPr>
          <a:xfrm>
            <a:off x="10071100" y="5600700"/>
            <a:ext cx="2046310" cy="58940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13750"/>
              </a:lnSpc>
              <a:tabLst>
                <a:tab pos="1663700" algn="l"/>
              </a:tabLst>
            </a:pPr>
            <a:r>
              <a:rPr lang="en-US" altLang="zh-CN" sz="3400" spc="125" dirty="0">
                <a:solidFill>
                  <a:srgbClr val="000000"/>
                </a:solidFill>
                <a:latin typeface="Times New Roman"/>
                <a:ea typeface="Times New Roman"/>
              </a:rPr>
              <a:t>D	</a:t>
            </a:r>
            <a:r>
              <a:rPr lang="en-US" altLang="zh-CN" sz="3400" spc="270" dirty="0">
                <a:solidFill>
                  <a:srgbClr val="000000"/>
                </a:solidFill>
                <a:latin typeface="Times New Roman"/>
                <a:ea typeface="Times New Roman"/>
              </a:rPr>
              <a:t>3</a:t>
            </a:r>
          </a:p>
        </p:txBody>
      </p:sp>
      <p:sp>
        <p:nvSpPr>
          <p:cNvPr id="605" name="TextBox 605"/>
          <p:cNvSpPr txBox="1"/>
          <p:nvPr/>
        </p:nvSpPr>
        <p:spPr>
          <a:xfrm>
            <a:off x="2832100" y="6350000"/>
            <a:ext cx="8459810" cy="76644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47916"/>
              </a:lnSpc>
              <a:tabLst>
                <a:tab pos="6451600" algn="l"/>
                <a:tab pos="8077200" algn="l"/>
              </a:tabLst>
            </a:pPr>
            <a:r>
              <a:rPr lang="en-US" altLang="zh-CN" sz="3400" spc="125" dirty="0">
                <a:solidFill>
                  <a:srgbClr val="000000"/>
                </a:solidFill>
                <a:latin typeface="Times New Roman"/>
                <a:ea typeface="Times New Roman"/>
              </a:rPr>
              <a:t>D	</a:t>
            </a:r>
            <a:r>
              <a:rPr lang="en-US" altLang="zh-CN" sz="3400" spc="309" dirty="0">
                <a:solidFill>
                  <a:srgbClr val="000000"/>
                </a:solidFill>
                <a:latin typeface="Times New Roman"/>
                <a:ea typeface="Times New Roman"/>
              </a:rPr>
              <a:t>4	</a:t>
            </a:r>
            <a:r>
              <a:rPr lang="en-US" altLang="zh-CN" sz="3400" spc="270" dirty="0">
                <a:solidFill>
                  <a:srgbClr val="000000"/>
                </a:solidFill>
                <a:latin typeface="Times New Roman"/>
                <a:ea typeface="Times New Roman"/>
              </a:rPr>
              <a:t>5</a:t>
            </a:r>
          </a:p>
        </p:txBody>
      </p:sp>
      <p:sp>
        <p:nvSpPr>
          <p:cNvPr id="606" name="TextBox 606"/>
          <p:cNvSpPr txBox="1"/>
          <p:nvPr/>
        </p:nvSpPr>
        <p:spPr>
          <a:xfrm>
            <a:off x="3136900" y="8178800"/>
            <a:ext cx="324439" cy="58940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13750"/>
              </a:lnSpc>
            </a:pPr>
            <a:r>
              <a:rPr lang="en-US" altLang="zh-CN" sz="3400" spc="-15" dirty="0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</a:p>
        </p:txBody>
      </p:sp>
      <p:sp>
        <p:nvSpPr>
          <p:cNvPr id="607" name="TextBox 607"/>
          <p:cNvSpPr txBox="1"/>
          <p:nvPr/>
        </p:nvSpPr>
        <p:spPr>
          <a:xfrm>
            <a:off x="7874000" y="7670056"/>
            <a:ext cx="4541839" cy="107596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hangingPunct="0" marL="0">
              <a:lnSpc>
                <a:spcPct val="103750"/>
              </a:lnSpc>
            </a:pPr>
            <a:r>
              <a:rPr lang="en-US" altLang="zh-CN" sz="3400" spc="254" dirty="0">
                <a:solidFill>
                  <a:srgbClr val="000000"/>
                </a:solidFill>
                <a:latin typeface="Times New Roman"/>
                <a:ea typeface="Times New Roman"/>
              </a:rPr>
              <a:t>Assume</a:t>
            </a:r>
            <a:r>
              <a:rPr lang="en-US" altLang="zh-CN" sz="3400" spc="1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50" dirty="0">
                <a:solidFill>
                  <a:srgbClr val="000000"/>
                </a:solidFill>
                <a:latin typeface="Times New Roman"/>
                <a:ea typeface="Times New Roman"/>
              </a:rPr>
              <a:t>it’s</a:t>
            </a:r>
            <a:r>
              <a:rPr lang="en-US" altLang="zh-CN" sz="3400" spc="1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79" dirty="0">
                <a:solidFill>
                  <a:srgbClr val="000000"/>
                </a:solidFill>
                <a:latin typeface="Times New Roman"/>
                <a:ea typeface="Times New Roman"/>
              </a:rPr>
              <a:t>leaf</a:t>
            </a:r>
            <a:r>
              <a:rPr lang="en-US" altLang="zh-CN" sz="3400" spc="1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209" dirty="0">
                <a:solidFill>
                  <a:srgbClr val="000000"/>
                </a:solidFill>
                <a:latin typeface="Times New Roman"/>
                <a:ea typeface="Times New Roman"/>
              </a:rPr>
              <a:t>node:</a:t>
            </a:r>
            <a:r>
              <a:rPr lang="en-US" altLang="zh-CN" sz="34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229" dirty="0">
                <a:solidFill>
                  <a:srgbClr val="000000"/>
                </a:solidFill>
                <a:latin typeface="Times New Roman"/>
                <a:ea typeface="Times New Roman"/>
              </a:rPr>
              <a:t>intersect</a:t>
            </a:r>
            <a:r>
              <a:rPr lang="en-US" altLang="zh-CN" sz="3400" spc="16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204" dirty="0">
                <a:solidFill>
                  <a:srgbClr val="000000"/>
                </a:solidFill>
                <a:latin typeface="Times New Roman"/>
                <a:ea typeface="Times New Roman"/>
              </a:rPr>
              <a:t>all</a:t>
            </a:r>
            <a:r>
              <a:rPr lang="en-US" altLang="zh-CN" sz="3400" spc="16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245" dirty="0">
                <a:solidFill>
                  <a:srgbClr val="000000"/>
                </a:solidFill>
                <a:latin typeface="Times New Roman"/>
                <a:ea typeface="Times New Roman"/>
              </a:rPr>
              <a:t>objects</a:t>
            </a:r>
          </a:p>
        </p:txBody>
      </p:sp>
      <p:sp>
        <p:nvSpPr>
          <p:cNvPr id="608" name="TextBox 608"/>
          <p:cNvSpPr txBox="1"/>
          <p:nvPr/>
        </p:nvSpPr>
        <p:spPr>
          <a:xfrm>
            <a:off x="241300" y="9315805"/>
            <a:ext cx="12670690" cy="254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4166"/>
              </a:lnSpc>
              <a:tabLst>
                <a:tab pos="6134100" algn="l"/>
                <a:tab pos="9830165" algn="l"/>
              </a:tabLst>
            </a:pPr>
            <a:r>
              <a:rPr lang="en-US" altLang="zh-CN" sz="1600" spc="-20" dirty="0">
                <a:solidFill>
                  <a:srgbClr val="000000"/>
                </a:solidFill>
                <a:latin typeface="Arial"/>
                <a:ea typeface="Arial"/>
              </a:rPr>
              <a:t>GAMES101	</a:t>
            </a:r>
            <a:r>
              <a:rPr lang="en-US" altLang="zh-CN" sz="1600" spc="-5" dirty="0">
                <a:solidFill>
                  <a:srgbClr val="000000"/>
                </a:solidFill>
                <a:latin typeface="Arial"/>
                <a:ea typeface="Arial"/>
              </a:rPr>
              <a:t>23	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Arial"/>
              </a:rPr>
              <a:t>Lingqi</a:t>
            </a:r>
            <a:r>
              <a:rPr lang="en-US" altLang="zh-CN" sz="1600" spc="-4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Arial"/>
              </a:rPr>
              <a:t>Yan,</a:t>
            </a:r>
            <a:r>
              <a:rPr lang="en-US" altLang="zh-CN" sz="1600" spc="-5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Arial"/>
              </a:rPr>
              <a:t>UC</a:t>
            </a:r>
            <a:r>
              <a:rPr lang="en-US" altLang="zh-CN" sz="1600" spc="-5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Arial"/>
              </a:rPr>
              <a:t>Santa</a:t>
            </a:r>
            <a:r>
              <a:rPr lang="en-US" altLang="zh-CN" sz="1600" spc="-5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Arial"/>
              </a:rPr>
              <a:t>Barbara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Freeform 609"> 
				</p:cNvPr>
          <p:cNvSpPr/>
          <p:nvPr/>
        </p:nvSpPr>
        <p:spPr>
          <a:xfrm>
            <a:off x="10223500" y="5854700"/>
            <a:ext cx="914400" cy="927100"/>
          </a:xfrm>
          <a:custGeom>
            <a:avLst/>
            <a:gdLst>
              <a:gd name="connsiteX0" fmla="*/ 920837 w 914400"/>
              <a:gd name="connsiteY0" fmla="*/ 927989 h 927100"/>
              <a:gd name="connsiteX1" fmla="*/ 17726 w 914400"/>
              <a:gd name="connsiteY1" fmla="*/ 24877 h 927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14400" h="927100">
                <a:moveTo>
                  <a:pt x="920837" y="927989"/>
                </a:moveTo>
                <a:lnTo>
                  <a:pt x="17726" y="24877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0" name="Freeform 610"> 
				</p:cNvPr>
          <p:cNvSpPr/>
          <p:nvPr/>
        </p:nvSpPr>
        <p:spPr>
          <a:xfrm>
            <a:off x="9321800" y="5854700"/>
            <a:ext cx="914400" cy="927100"/>
          </a:xfrm>
          <a:custGeom>
            <a:avLst/>
            <a:gdLst>
              <a:gd name="connsiteX0" fmla="*/ 16524 w 914400"/>
              <a:gd name="connsiteY0" fmla="*/ 927989 h 927100"/>
              <a:gd name="connsiteX1" fmla="*/ 919635 w 914400"/>
              <a:gd name="connsiteY1" fmla="*/ 24877 h 927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14400" h="927100">
                <a:moveTo>
                  <a:pt x="16524" y="927989"/>
                </a:moveTo>
                <a:lnTo>
                  <a:pt x="919635" y="24877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1" name="Freeform 611"> 
				</p:cNvPr>
          <p:cNvSpPr/>
          <p:nvPr/>
        </p:nvSpPr>
        <p:spPr>
          <a:xfrm>
            <a:off x="9080500" y="6464300"/>
            <a:ext cx="635000" cy="635000"/>
          </a:xfrm>
          <a:custGeom>
            <a:avLst/>
            <a:gdLst>
              <a:gd name="connsiteX0" fmla="*/ 19245 w 635000"/>
              <a:gd name="connsiteY0" fmla="*/ 643280 h 635000"/>
              <a:gd name="connsiteX1" fmla="*/ 646097 w 635000"/>
              <a:gd name="connsiteY1" fmla="*/ 643280 h 635000"/>
              <a:gd name="connsiteX2" fmla="*/ 646097 w 635000"/>
              <a:gd name="connsiteY2" fmla="*/ 16428 h 635000"/>
              <a:gd name="connsiteX3" fmla="*/ 19245 w 635000"/>
              <a:gd name="connsiteY3" fmla="*/ 16428 h 635000"/>
              <a:gd name="connsiteX4" fmla="*/ 19245 w 635000"/>
              <a:gd name="connsiteY4" fmla="*/ 643280 h 63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5000" h="635000">
                <a:moveTo>
                  <a:pt x="19245" y="643280"/>
                </a:moveTo>
                <a:lnTo>
                  <a:pt x="646097" y="643280"/>
                </a:lnTo>
                <a:lnTo>
                  <a:pt x="646097" y="16428"/>
                </a:lnTo>
                <a:lnTo>
                  <a:pt x="19245" y="16428"/>
                </a:lnTo>
                <a:lnTo>
                  <a:pt x="19245" y="643280"/>
                </a:lnTo>
                <a:close/>
              </a:path>
            </a:pathLst>
          </a:custGeom>
          <a:solidFill>
            <a:srgbClr val="b169e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2" name="Freeform 612"> 
				</p:cNvPr>
          <p:cNvSpPr/>
          <p:nvPr/>
        </p:nvSpPr>
        <p:spPr>
          <a:xfrm>
            <a:off x="9080500" y="6464300"/>
            <a:ext cx="635000" cy="635000"/>
          </a:xfrm>
          <a:custGeom>
            <a:avLst/>
            <a:gdLst>
              <a:gd name="connsiteX0" fmla="*/ 19245 w 635000"/>
              <a:gd name="connsiteY0" fmla="*/ 16427 h 635000"/>
              <a:gd name="connsiteX1" fmla="*/ 646097 w 635000"/>
              <a:gd name="connsiteY1" fmla="*/ 16427 h 635000"/>
              <a:gd name="connsiteX2" fmla="*/ 646097 w 635000"/>
              <a:gd name="connsiteY2" fmla="*/ 643280 h 635000"/>
              <a:gd name="connsiteX3" fmla="*/ 19245 w 635000"/>
              <a:gd name="connsiteY3" fmla="*/ 643280 h 635000"/>
              <a:gd name="connsiteX4" fmla="*/ 19245 w 635000"/>
              <a:gd name="connsiteY4" fmla="*/ 16427 h 63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5000" h="635000">
                <a:moveTo>
                  <a:pt x="19245" y="16427"/>
                </a:moveTo>
                <a:lnTo>
                  <a:pt x="646097" y="16427"/>
                </a:lnTo>
                <a:lnTo>
                  <a:pt x="646097" y="643280"/>
                </a:lnTo>
                <a:lnTo>
                  <a:pt x="19245" y="643280"/>
                </a:lnTo>
                <a:lnTo>
                  <a:pt x="19245" y="16427"/>
                </a:lnTo>
                <a:close/>
              </a:path>
            </a:pathLst>
          </a:custGeom>
          <a:solidFill>
            <a:srgbClr val="000028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3" name="Freeform 613"> 
				</p:cNvPr>
          <p:cNvSpPr/>
          <p:nvPr/>
        </p:nvSpPr>
        <p:spPr>
          <a:xfrm>
            <a:off x="10706100" y="6464300"/>
            <a:ext cx="635000" cy="635000"/>
          </a:xfrm>
          <a:custGeom>
            <a:avLst/>
            <a:gdLst>
              <a:gd name="connsiteX0" fmla="*/ 14120 w 635000"/>
              <a:gd name="connsiteY0" fmla="*/ 643280 h 635000"/>
              <a:gd name="connsiteX1" fmla="*/ 640972 w 635000"/>
              <a:gd name="connsiteY1" fmla="*/ 643280 h 635000"/>
              <a:gd name="connsiteX2" fmla="*/ 640972 w 635000"/>
              <a:gd name="connsiteY2" fmla="*/ 16428 h 635000"/>
              <a:gd name="connsiteX3" fmla="*/ 14120 w 635000"/>
              <a:gd name="connsiteY3" fmla="*/ 16428 h 635000"/>
              <a:gd name="connsiteX4" fmla="*/ 14120 w 635000"/>
              <a:gd name="connsiteY4" fmla="*/ 643280 h 63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5000" h="635000">
                <a:moveTo>
                  <a:pt x="14120" y="643280"/>
                </a:moveTo>
                <a:lnTo>
                  <a:pt x="640972" y="643280"/>
                </a:lnTo>
                <a:lnTo>
                  <a:pt x="640972" y="16428"/>
                </a:lnTo>
                <a:lnTo>
                  <a:pt x="14120" y="16428"/>
                </a:lnTo>
                <a:lnTo>
                  <a:pt x="14120" y="643280"/>
                </a:lnTo>
                <a:close/>
              </a:path>
            </a:pathLst>
          </a:custGeom>
          <a:solidFill>
            <a:srgbClr val="ea5b55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4" name="Freeform 614"> 
				</p:cNvPr>
          <p:cNvSpPr/>
          <p:nvPr/>
        </p:nvSpPr>
        <p:spPr>
          <a:xfrm>
            <a:off x="10706100" y="6464300"/>
            <a:ext cx="635000" cy="635000"/>
          </a:xfrm>
          <a:custGeom>
            <a:avLst/>
            <a:gdLst>
              <a:gd name="connsiteX0" fmla="*/ 14120 w 635000"/>
              <a:gd name="connsiteY0" fmla="*/ 16427 h 635000"/>
              <a:gd name="connsiteX1" fmla="*/ 640972 w 635000"/>
              <a:gd name="connsiteY1" fmla="*/ 16427 h 635000"/>
              <a:gd name="connsiteX2" fmla="*/ 640972 w 635000"/>
              <a:gd name="connsiteY2" fmla="*/ 643280 h 635000"/>
              <a:gd name="connsiteX3" fmla="*/ 14120 w 635000"/>
              <a:gd name="connsiteY3" fmla="*/ 643280 h 635000"/>
              <a:gd name="connsiteX4" fmla="*/ 14120 w 635000"/>
              <a:gd name="connsiteY4" fmla="*/ 16427 h 63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5000" h="635000">
                <a:moveTo>
                  <a:pt x="14120" y="16427"/>
                </a:moveTo>
                <a:lnTo>
                  <a:pt x="640972" y="16427"/>
                </a:lnTo>
                <a:lnTo>
                  <a:pt x="640972" y="643280"/>
                </a:lnTo>
                <a:lnTo>
                  <a:pt x="14120" y="643280"/>
                </a:lnTo>
                <a:lnTo>
                  <a:pt x="14120" y="16427"/>
                </a:lnTo>
                <a:close/>
              </a:path>
            </a:pathLst>
          </a:custGeom>
          <a:solidFill>
            <a:srgbClr val="0000ff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5" name="Freeform 615"> 
				</p:cNvPr>
          <p:cNvSpPr/>
          <p:nvPr/>
        </p:nvSpPr>
        <p:spPr>
          <a:xfrm>
            <a:off x="11049000" y="4927600"/>
            <a:ext cx="914400" cy="914400"/>
          </a:xfrm>
          <a:custGeom>
            <a:avLst/>
            <a:gdLst>
              <a:gd name="connsiteX0" fmla="*/ 920619 w 914400"/>
              <a:gd name="connsiteY0" fmla="*/ 927054 h 914400"/>
              <a:gd name="connsiteX1" fmla="*/ 17507 w 914400"/>
              <a:gd name="connsiteY1" fmla="*/ 23943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14400" h="914400">
                <a:moveTo>
                  <a:pt x="920619" y="927054"/>
                </a:moveTo>
                <a:lnTo>
                  <a:pt x="17507" y="23943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6" name="Freeform 616"> 
				</p:cNvPr>
          <p:cNvSpPr/>
          <p:nvPr/>
        </p:nvSpPr>
        <p:spPr>
          <a:xfrm>
            <a:off x="10147300" y="4927600"/>
            <a:ext cx="914400" cy="914400"/>
          </a:xfrm>
          <a:custGeom>
            <a:avLst/>
            <a:gdLst>
              <a:gd name="connsiteX0" fmla="*/ 16303 w 914400"/>
              <a:gd name="connsiteY0" fmla="*/ 927054 h 914400"/>
              <a:gd name="connsiteX1" fmla="*/ 919414 w 914400"/>
              <a:gd name="connsiteY1" fmla="*/ 23943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14400" h="914400">
                <a:moveTo>
                  <a:pt x="16303" y="927054"/>
                </a:moveTo>
                <a:lnTo>
                  <a:pt x="919414" y="23943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7" name="Freeform 617"> 
				</p:cNvPr>
          <p:cNvSpPr/>
          <p:nvPr/>
        </p:nvSpPr>
        <p:spPr>
          <a:xfrm>
            <a:off x="9906000" y="5537200"/>
            <a:ext cx="635000" cy="635000"/>
          </a:xfrm>
          <a:custGeom>
            <a:avLst/>
            <a:gdLst>
              <a:gd name="connsiteX0" fmla="*/ 19023 w 635000"/>
              <a:gd name="connsiteY0" fmla="*/ 642346 h 635000"/>
              <a:gd name="connsiteX1" fmla="*/ 645876 w 635000"/>
              <a:gd name="connsiteY1" fmla="*/ 642346 h 635000"/>
              <a:gd name="connsiteX2" fmla="*/ 645876 w 635000"/>
              <a:gd name="connsiteY2" fmla="*/ 15493 h 635000"/>
              <a:gd name="connsiteX3" fmla="*/ 19023 w 635000"/>
              <a:gd name="connsiteY3" fmla="*/ 15493 h 635000"/>
              <a:gd name="connsiteX4" fmla="*/ 19023 w 635000"/>
              <a:gd name="connsiteY4" fmla="*/ 642346 h 63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5000" h="635000">
                <a:moveTo>
                  <a:pt x="19023" y="642346"/>
                </a:moveTo>
                <a:lnTo>
                  <a:pt x="645876" y="642346"/>
                </a:lnTo>
                <a:lnTo>
                  <a:pt x="645876" y="15493"/>
                </a:lnTo>
                <a:lnTo>
                  <a:pt x="19023" y="15493"/>
                </a:lnTo>
                <a:lnTo>
                  <a:pt x="19023" y="642346"/>
                </a:lnTo>
                <a:close/>
              </a:path>
            </a:pathLst>
          </a:custGeom>
          <a:solidFill>
            <a:srgbClr val="fd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8" name="Freeform 618"> 
				</p:cNvPr>
          <p:cNvSpPr/>
          <p:nvPr/>
        </p:nvSpPr>
        <p:spPr>
          <a:xfrm>
            <a:off x="9906000" y="5537200"/>
            <a:ext cx="635000" cy="635000"/>
          </a:xfrm>
          <a:custGeom>
            <a:avLst/>
            <a:gdLst>
              <a:gd name="connsiteX0" fmla="*/ 19023 w 635000"/>
              <a:gd name="connsiteY0" fmla="*/ 15494 h 635000"/>
              <a:gd name="connsiteX1" fmla="*/ 645876 w 635000"/>
              <a:gd name="connsiteY1" fmla="*/ 15494 h 635000"/>
              <a:gd name="connsiteX2" fmla="*/ 645876 w 635000"/>
              <a:gd name="connsiteY2" fmla="*/ 642346 h 635000"/>
              <a:gd name="connsiteX3" fmla="*/ 19023 w 635000"/>
              <a:gd name="connsiteY3" fmla="*/ 642346 h 635000"/>
              <a:gd name="connsiteX4" fmla="*/ 19023 w 635000"/>
              <a:gd name="connsiteY4" fmla="*/ 15494 h 63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5000" h="635000">
                <a:moveTo>
                  <a:pt x="19023" y="15494"/>
                </a:moveTo>
                <a:lnTo>
                  <a:pt x="645876" y="15494"/>
                </a:lnTo>
                <a:lnTo>
                  <a:pt x="645876" y="642346"/>
                </a:lnTo>
                <a:lnTo>
                  <a:pt x="19023" y="642346"/>
                </a:lnTo>
                <a:lnTo>
                  <a:pt x="19023" y="15494"/>
                </a:lnTo>
                <a:close/>
              </a:path>
            </a:pathLst>
          </a:custGeom>
          <a:solidFill>
            <a:srgbClr val="0000ff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9" name="Freeform 619"> 
				</p:cNvPr>
          <p:cNvSpPr/>
          <p:nvPr/>
        </p:nvSpPr>
        <p:spPr>
          <a:xfrm>
            <a:off x="11531600" y="5537200"/>
            <a:ext cx="635000" cy="635000"/>
          </a:xfrm>
          <a:custGeom>
            <a:avLst/>
            <a:gdLst>
              <a:gd name="connsiteX0" fmla="*/ 13899 w 635000"/>
              <a:gd name="connsiteY0" fmla="*/ 642346 h 635000"/>
              <a:gd name="connsiteX1" fmla="*/ 640752 w 635000"/>
              <a:gd name="connsiteY1" fmla="*/ 642346 h 635000"/>
              <a:gd name="connsiteX2" fmla="*/ 640752 w 635000"/>
              <a:gd name="connsiteY2" fmla="*/ 15493 h 635000"/>
              <a:gd name="connsiteX3" fmla="*/ 13899 w 635000"/>
              <a:gd name="connsiteY3" fmla="*/ 15493 h 635000"/>
              <a:gd name="connsiteX4" fmla="*/ 13899 w 635000"/>
              <a:gd name="connsiteY4" fmla="*/ 642346 h 63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5000" h="635000">
                <a:moveTo>
                  <a:pt x="13899" y="642346"/>
                </a:moveTo>
                <a:lnTo>
                  <a:pt x="640752" y="642346"/>
                </a:lnTo>
                <a:lnTo>
                  <a:pt x="640752" y="15493"/>
                </a:lnTo>
                <a:lnTo>
                  <a:pt x="13899" y="15493"/>
                </a:lnTo>
                <a:lnTo>
                  <a:pt x="13899" y="642346"/>
                </a:lnTo>
                <a:close/>
              </a:path>
            </a:pathLst>
          </a:custGeom>
          <a:solidFill>
            <a:srgbClr val="f28e1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0" name="Freeform 620"> 
				</p:cNvPr>
          <p:cNvSpPr/>
          <p:nvPr/>
        </p:nvSpPr>
        <p:spPr>
          <a:xfrm>
            <a:off x="11531600" y="5537200"/>
            <a:ext cx="635000" cy="635000"/>
          </a:xfrm>
          <a:custGeom>
            <a:avLst/>
            <a:gdLst>
              <a:gd name="connsiteX0" fmla="*/ 13900 w 635000"/>
              <a:gd name="connsiteY0" fmla="*/ 15494 h 635000"/>
              <a:gd name="connsiteX1" fmla="*/ 640752 w 635000"/>
              <a:gd name="connsiteY1" fmla="*/ 15494 h 635000"/>
              <a:gd name="connsiteX2" fmla="*/ 640752 w 635000"/>
              <a:gd name="connsiteY2" fmla="*/ 642346 h 635000"/>
              <a:gd name="connsiteX3" fmla="*/ 13900 w 635000"/>
              <a:gd name="connsiteY3" fmla="*/ 642346 h 635000"/>
              <a:gd name="connsiteX4" fmla="*/ 13900 w 635000"/>
              <a:gd name="connsiteY4" fmla="*/ 15494 h 63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5000" h="635000">
                <a:moveTo>
                  <a:pt x="13900" y="15494"/>
                </a:moveTo>
                <a:lnTo>
                  <a:pt x="640752" y="15494"/>
                </a:lnTo>
                <a:lnTo>
                  <a:pt x="640752" y="642346"/>
                </a:lnTo>
                <a:lnTo>
                  <a:pt x="13900" y="642346"/>
                </a:lnTo>
                <a:lnTo>
                  <a:pt x="13900" y="15494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1" name="Freeform 621"> 
				</p:cNvPr>
          <p:cNvSpPr/>
          <p:nvPr/>
        </p:nvSpPr>
        <p:spPr>
          <a:xfrm>
            <a:off x="10248900" y="4038600"/>
            <a:ext cx="914400" cy="914400"/>
          </a:xfrm>
          <a:custGeom>
            <a:avLst/>
            <a:gdLst>
              <a:gd name="connsiteX0" fmla="*/ 922532 w 914400"/>
              <a:gd name="connsiteY0" fmla="*/ 916594 h 914400"/>
              <a:gd name="connsiteX1" fmla="*/ 19420 w 914400"/>
              <a:gd name="connsiteY1" fmla="*/ 13483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14400" h="914400">
                <a:moveTo>
                  <a:pt x="922532" y="916594"/>
                </a:moveTo>
                <a:lnTo>
                  <a:pt x="19420" y="13483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2" name="Freeform 622"> 
				</p:cNvPr>
          <p:cNvSpPr/>
          <p:nvPr/>
        </p:nvSpPr>
        <p:spPr>
          <a:xfrm>
            <a:off x="9347200" y="4038600"/>
            <a:ext cx="914400" cy="914400"/>
          </a:xfrm>
          <a:custGeom>
            <a:avLst/>
            <a:gdLst>
              <a:gd name="connsiteX0" fmla="*/ 18216 w 914400"/>
              <a:gd name="connsiteY0" fmla="*/ 916594 h 914400"/>
              <a:gd name="connsiteX1" fmla="*/ 921327 w 914400"/>
              <a:gd name="connsiteY1" fmla="*/ 13483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14400" h="914400">
                <a:moveTo>
                  <a:pt x="18216" y="916594"/>
                </a:moveTo>
                <a:lnTo>
                  <a:pt x="921327" y="13483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3" name="Freeform 623"> 
				</p:cNvPr>
          <p:cNvSpPr/>
          <p:nvPr/>
        </p:nvSpPr>
        <p:spPr>
          <a:xfrm>
            <a:off x="9105900" y="4635500"/>
            <a:ext cx="647700" cy="635000"/>
          </a:xfrm>
          <a:custGeom>
            <a:avLst/>
            <a:gdLst>
              <a:gd name="connsiteX0" fmla="*/ 20938 w 647700"/>
              <a:gd name="connsiteY0" fmla="*/ 644586 h 635000"/>
              <a:gd name="connsiteX1" fmla="*/ 647790 w 647700"/>
              <a:gd name="connsiteY1" fmla="*/ 644586 h 635000"/>
              <a:gd name="connsiteX2" fmla="*/ 647790 w 647700"/>
              <a:gd name="connsiteY2" fmla="*/ 17733 h 635000"/>
              <a:gd name="connsiteX3" fmla="*/ 20938 w 647700"/>
              <a:gd name="connsiteY3" fmla="*/ 17733 h 635000"/>
              <a:gd name="connsiteX4" fmla="*/ 20938 w 647700"/>
              <a:gd name="connsiteY4" fmla="*/ 644586 h 63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7700" h="635000">
                <a:moveTo>
                  <a:pt x="20938" y="644586"/>
                </a:moveTo>
                <a:lnTo>
                  <a:pt x="647790" y="644586"/>
                </a:lnTo>
                <a:lnTo>
                  <a:pt x="647790" y="17733"/>
                </a:lnTo>
                <a:lnTo>
                  <a:pt x="20938" y="17733"/>
                </a:lnTo>
                <a:lnTo>
                  <a:pt x="20938" y="644586"/>
                </a:lnTo>
                <a:close/>
              </a:path>
            </a:pathLst>
          </a:custGeom>
          <a:solidFill>
            <a:srgbClr val="6ebe3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4" name="Freeform 624"> 
				</p:cNvPr>
          <p:cNvSpPr/>
          <p:nvPr/>
        </p:nvSpPr>
        <p:spPr>
          <a:xfrm>
            <a:off x="9105900" y="4635500"/>
            <a:ext cx="647700" cy="635000"/>
          </a:xfrm>
          <a:custGeom>
            <a:avLst/>
            <a:gdLst>
              <a:gd name="connsiteX0" fmla="*/ 20938 w 647700"/>
              <a:gd name="connsiteY0" fmla="*/ 17734 h 635000"/>
              <a:gd name="connsiteX1" fmla="*/ 647790 w 647700"/>
              <a:gd name="connsiteY1" fmla="*/ 17734 h 635000"/>
              <a:gd name="connsiteX2" fmla="*/ 647790 w 647700"/>
              <a:gd name="connsiteY2" fmla="*/ 644586 h 635000"/>
              <a:gd name="connsiteX3" fmla="*/ 20938 w 647700"/>
              <a:gd name="connsiteY3" fmla="*/ 644586 h 635000"/>
              <a:gd name="connsiteX4" fmla="*/ 20938 w 647700"/>
              <a:gd name="connsiteY4" fmla="*/ 17734 h 63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7700" h="635000">
                <a:moveTo>
                  <a:pt x="20938" y="17734"/>
                </a:moveTo>
                <a:lnTo>
                  <a:pt x="647790" y="17734"/>
                </a:lnTo>
                <a:lnTo>
                  <a:pt x="647790" y="644586"/>
                </a:lnTo>
                <a:lnTo>
                  <a:pt x="20938" y="644586"/>
                </a:lnTo>
                <a:lnTo>
                  <a:pt x="20938" y="17734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5" name="Freeform 625"> 
				</p:cNvPr>
          <p:cNvSpPr/>
          <p:nvPr/>
        </p:nvSpPr>
        <p:spPr>
          <a:xfrm>
            <a:off x="10731500" y="4635500"/>
            <a:ext cx="635000" cy="635000"/>
          </a:xfrm>
          <a:custGeom>
            <a:avLst/>
            <a:gdLst>
              <a:gd name="connsiteX0" fmla="*/ 15812 w 635000"/>
              <a:gd name="connsiteY0" fmla="*/ 644586 h 635000"/>
              <a:gd name="connsiteX1" fmla="*/ 642665 w 635000"/>
              <a:gd name="connsiteY1" fmla="*/ 644586 h 635000"/>
              <a:gd name="connsiteX2" fmla="*/ 642665 w 635000"/>
              <a:gd name="connsiteY2" fmla="*/ 17733 h 635000"/>
              <a:gd name="connsiteX3" fmla="*/ 15812 w 635000"/>
              <a:gd name="connsiteY3" fmla="*/ 17733 h 635000"/>
              <a:gd name="connsiteX4" fmla="*/ 15812 w 635000"/>
              <a:gd name="connsiteY4" fmla="*/ 644586 h 63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5000" h="635000">
                <a:moveTo>
                  <a:pt x="15812" y="644586"/>
                </a:moveTo>
                <a:lnTo>
                  <a:pt x="642665" y="644586"/>
                </a:lnTo>
                <a:lnTo>
                  <a:pt x="642665" y="17733"/>
                </a:lnTo>
                <a:lnTo>
                  <a:pt x="15812" y="17733"/>
                </a:lnTo>
                <a:lnTo>
                  <a:pt x="15812" y="644586"/>
                </a:lnTo>
                <a:close/>
              </a:path>
            </a:pathLst>
          </a:custGeom>
          <a:solidFill>
            <a:srgbClr val="fd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6" name="Freeform 626"> 
				</p:cNvPr>
          <p:cNvSpPr/>
          <p:nvPr/>
        </p:nvSpPr>
        <p:spPr>
          <a:xfrm>
            <a:off x="10731500" y="4635500"/>
            <a:ext cx="635000" cy="635000"/>
          </a:xfrm>
          <a:custGeom>
            <a:avLst/>
            <a:gdLst>
              <a:gd name="connsiteX0" fmla="*/ 15812 w 635000"/>
              <a:gd name="connsiteY0" fmla="*/ 17734 h 635000"/>
              <a:gd name="connsiteX1" fmla="*/ 642665 w 635000"/>
              <a:gd name="connsiteY1" fmla="*/ 17734 h 635000"/>
              <a:gd name="connsiteX2" fmla="*/ 642665 w 635000"/>
              <a:gd name="connsiteY2" fmla="*/ 644586 h 635000"/>
              <a:gd name="connsiteX3" fmla="*/ 15812 w 635000"/>
              <a:gd name="connsiteY3" fmla="*/ 644586 h 635000"/>
              <a:gd name="connsiteX4" fmla="*/ 15812 w 635000"/>
              <a:gd name="connsiteY4" fmla="*/ 17734 h 63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5000" h="635000">
                <a:moveTo>
                  <a:pt x="15812" y="17734"/>
                </a:moveTo>
                <a:lnTo>
                  <a:pt x="642665" y="17734"/>
                </a:lnTo>
                <a:lnTo>
                  <a:pt x="642665" y="644586"/>
                </a:lnTo>
                <a:lnTo>
                  <a:pt x="15812" y="644586"/>
                </a:lnTo>
                <a:lnTo>
                  <a:pt x="15812" y="17734"/>
                </a:lnTo>
                <a:close/>
              </a:path>
            </a:pathLst>
          </a:custGeom>
          <a:solidFill>
            <a:srgbClr val="00003d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7" name="Freeform 627"> 
				</p:cNvPr>
          <p:cNvSpPr/>
          <p:nvPr/>
        </p:nvSpPr>
        <p:spPr>
          <a:xfrm>
            <a:off x="876300" y="2082800"/>
            <a:ext cx="2603500" cy="6019800"/>
          </a:xfrm>
          <a:custGeom>
            <a:avLst/>
            <a:gdLst>
              <a:gd name="connsiteX0" fmla="*/ 12700 w 2603500"/>
              <a:gd name="connsiteY0" fmla="*/ 12700 h 6019800"/>
              <a:gd name="connsiteX1" fmla="*/ 2607557 w 2603500"/>
              <a:gd name="connsiteY1" fmla="*/ 12700 h 6019800"/>
              <a:gd name="connsiteX2" fmla="*/ 2607557 w 2603500"/>
              <a:gd name="connsiteY2" fmla="*/ 6026283 h 6019800"/>
              <a:gd name="connsiteX3" fmla="*/ 12700 w 2603500"/>
              <a:gd name="connsiteY3" fmla="*/ 6026283 h 6019800"/>
              <a:gd name="connsiteX4" fmla="*/ 12700 w 2603500"/>
              <a:gd name="connsiteY4" fmla="*/ 12700 h 6019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03500" h="6019800">
                <a:moveTo>
                  <a:pt x="12700" y="12700"/>
                </a:moveTo>
                <a:lnTo>
                  <a:pt x="2607557" y="12700"/>
                </a:lnTo>
                <a:lnTo>
                  <a:pt x="2607557" y="6026283"/>
                </a:lnTo>
                <a:lnTo>
                  <a:pt x="12700" y="6026283"/>
                </a:lnTo>
                <a:lnTo>
                  <a:pt x="12700" y="12700"/>
                </a:lnTo>
                <a:close/>
              </a:path>
            </a:pathLst>
          </a:custGeom>
          <a:solidFill>
            <a:srgbClr val="50a6f8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8" name="Freeform 628"> 
				</p:cNvPr>
          <p:cNvSpPr/>
          <p:nvPr/>
        </p:nvSpPr>
        <p:spPr>
          <a:xfrm>
            <a:off x="3467100" y="2082800"/>
            <a:ext cx="3962400" cy="3009900"/>
          </a:xfrm>
          <a:custGeom>
            <a:avLst/>
            <a:gdLst>
              <a:gd name="connsiteX0" fmla="*/ 16757 w 3962400"/>
              <a:gd name="connsiteY0" fmla="*/ 12700 h 3009900"/>
              <a:gd name="connsiteX1" fmla="*/ 3971730 w 3962400"/>
              <a:gd name="connsiteY1" fmla="*/ 12700 h 3009900"/>
              <a:gd name="connsiteX2" fmla="*/ 3971730 w 3962400"/>
              <a:gd name="connsiteY2" fmla="*/ 3019491 h 3009900"/>
              <a:gd name="connsiteX3" fmla="*/ 16757 w 3962400"/>
              <a:gd name="connsiteY3" fmla="*/ 3019491 h 3009900"/>
              <a:gd name="connsiteX4" fmla="*/ 16757 w 3962400"/>
              <a:gd name="connsiteY4" fmla="*/ 12700 h 3009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62400" h="3009900">
                <a:moveTo>
                  <a:pt x="16757" y="12700"/>
                </a:moveTo>
                <a:lnTo>
                  <a:pt x="3971730" y="12700"/>
                </a:lnTo>
                <a:lnTo>
                  <a:pt x="3971730" y="3019491"/>
                </a:lnTo>
                <a:lnTo>
                  <a:pt x="16757" y="3019491"/>
                </a:lnTo>
                <a:lnTo>
                  <a:pt x="16757" y="12700"/>
                </a:lnTo>
                <a:close/>
              </a:path>
            </a:pathLst>
          </a:custGeom>
          <a:solidFill>
            <a:srgbClr val="e2f2d8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9" name="Freeform 629"> 
				</p:cNvPr>
          <p:cNvSpPr/>
          <p:nvPr/>
        </p:nvSpPr>
        <p:spPr>
          <a:xfrm>
            <a:off x="3467100" y="5080000"/>
            <a:ext cx="2336800" cy="1524000"/>
          </a:xfrm>
          <a:custGeom>
            <a:avLst/>
            <a:gdLst>
              <a:gd name="connsiteX0" fmla="*/ 16757 w 2336800"/>
              <a:gd name="connsiteY0" fmla="*/ 22291 h 1524000"/>
              <a:gd name="connsiteX1" fmla="*/ 2343425 w 2336800"/>
              <a:gd name="connsiteY1" fmla="*/ 22291 h 1524000"/>
              <a:gd name="connsiteX2" fmla="*/ 2343425 w 2336800"/>
              <a:gd name="connsiteY2" fmla="*/ 1525688 h 1524000"/>
              <a:gd name="connsiteX3" fmla="*/ 16757 w 2336800"/>
              <a:gd name="connsiteY3" fmla="*/ 1525688 h 1524000"/>
              <a:gd name="connsiteX4" fmla="*/ 16757 w 2336800"/>
              <a:gd name="connsiteY4" fmla="*/ 22291 h 15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36800" h="1524000">
                <a:moveTo>
                  <a:pt x="16757" y="22291"/>
                </a:moveTo>
                <a:lnTo>
                  <a:pt x="2343425" y="22291"/>
                </a:lnTo>
                <a:lnTo>
                  <a:pt x="2343425" y="1525688"/>
                </a:lnTo>
                <a:lnTo>
                  <a:pt x="16757" y="1525688"/>
                </a:lnTo>
                <a:lnTo>
                  <a:pt x="16757" y="22291"/>
                </a:lnTo>
                <a:close/>
              </a:path>
            </a:pathLst>
          </a:custGeom>
          <a:solidFill>
            <a:srgbClr val="efe1f8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0" name="Freeform 630"> 
				</p:cNvPr>
          <p:cNvSpPr/>
          <p:nvPr/>
        </p:nvSpPr>
        <p:spPr>
          <a:xfrm>
            <a:off x="5791200" y="5080000"/>
            <a:ext cx="1638300" cy="3022600"/>
          </a:xfrm>
          <a:custGeom>
            <a:avLst/>
            <a:gdLst>
              <a:gd name="connsiteX0" fmla="*/ 19325 w 1638300"/>
              <a:gd name="connsiteY0" fmla="*/ 22291 h 3022600"/>
              <a:gd name="connsiteX1" fmla="*/ 1647630 w 1638300"/>
              <a:gd name="connsiteY1" fmla="*/ 22291 h 3022600"/>
              <a:gd name="connsiteX2" fmla="*/ 1647630 w 1638300"/>
              <a:gd name="connsiteY2" fmla="*/ 3029083 h 3022600"/>
              <a:gd name="connsiteX3" fmla="*/ 19325 w 1638300"/>
              <a:gd name="connsiteY3" fmla="*/ 3029083 h 3022600"/>
              <a:gd name="connsiteX4" fmla="*/ 19325 w 1638300"/>
              <a:gd name="connsiteY4" fmla="*/ 22291 h 3022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8300" h="3022600">
                <a:moveTo>
                  <a:pt x="19325" y="22291"/>
                </a:moveTo>
                <a:lnTo>
                  <a:pt x="1647630" y="22291"/>
                </a:lnTo>
                <a:lnTo>
                  <a:pt x="1647630" y="3029083"/>
                </a:lnTo>
                <a:lnTo>
                  <a:pt x="19325" y="3029083"/>
                </a:lnTo>
                <a:lnTo>
                  <a:pt x="19325" y="22291"/>
                </a:lnTo>
                <a:close/>
              </a:path>
            </a:pathLst>
          </a:custGeom>
          <a:solidFill>
            <a:srgbClr val="fce8d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1" name="Freeform 631"> 
				</p:cNvPr>
          <p:cNvSpPr/>
          <p:nvPr/>
        </p:nvSpPr>
        <p:spPr>
          <a:xfrm>
            <a:off x="3467100" y="6591300"/>
            <a:ext cx="2336800" cy="1511300"/>
          </a:xfrm>
          <a:custGeom>
            <a:avLst/>
            <a:gdLst>
              <a:gd name="connsiteX0" fmla="*/ 16757 w 2336800"/>
              <a:gd name="connsiteY0" fmla="*/ 14388 h 1511300"/>
              <a:gd name="connsiteX1" fmla="*/ 2343425 w 2336800"/>
              <a:gd name="connsiteY1" fmla="*/ 14388 h 1511300"/>
              <a:gd name="connsiteX2" fmla="*/ 2343425 w 2336800"/>
              <a:gd name="connsiteY2" fmla="*/ 1517783 h 1511300"/>
              <a:gd name="connsiteX3" fmla="*/ 16757 w 2336800"/>
              <a:gd name="connsiteY3" fmla="*/ 1517783 h 1511300"/>
              <a:gd name="connsiteX4" fmla="*/ 16757 w 2336800"/>
              <a:gd name="connsiteY4" fmla="*/ 14388 h 1511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36800" h="1511300">
                <a:moveTo>
                  <a:pt x="16757" y="14388"/>
                </a:moveTo>
                <a:lnTo>
                  <a:pt x="2343425" y="14388"/>
                </a:lnTo>
                <a:lnTo>
                  <a:pt x="2343425" y="1517783"/>
                </a:lnTo>
                <a:lnTo>
                  <a:pt x="16757" y="1517783"/>
                </a:lnTo>
                <a:lnTo>
                  <a:pt x="16757" y="14388"/>
                </a:lnTo>
                <a:close/>
              </a:path>
            </a:pathLst>
          </a:custGeom>
          <a:solidFill>
            <a:srgbClr val="faded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2" name="Freeform 632"> 
				</p:cNvPr>
          <p:cNvSpPr/>
          <p:nvPr/>
        </p:nvSpPr>
        <p:spPr>
          <a:xfrm>
            <a:off x="3448050" y="2025650"/>
            <a:ext cx="95250" cy="6115050"/>
          </a:xfrm>
          <a:custGeom>
            <a:avLst/>
            <a:gdLst>
              <a:gd name="connsiteX0" fmla="*/ 35807 w 95250"/>
              <a:gd name="connsiteY0" fmla="*/ 38100 h 6115050"/>
              <a:gd name="connsiteX1" fmla="*/ 35807 w 95250"/>
              <a:gd name="connsiteY1" fmla="*/ 6115183 h 6115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0" h="6115050">
                <a:moveTo>
                  <a:pt x="35807" y="38100"/>
                </a:moveTo>
                <a:lnTo>
                  <a:pt x="35807" y="6115183"/>
                </a:lnTo>
              </a:path>
            </a:pathLst>
          </a:custGeom>
          <a:ln w="635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3" name="Freeform 633"> 
				</p:cNvPr>
          <p:cNvSpPr/>
          <p:nvPr/>
        </p:nvSpPr>
        <p:spPr>
          <a:xfrm>
            <a:off x="5772150" y="5048250"/>
            <a:ext cx="57150" cy="3092450"/>
          </a:xfrm>
          <a:custGeom>
            <a:avLst/>
            <a:gdLst>
              <a:gd name="connsiteX0" fmla="*/ 38375 w 57150"/>
              <a:gd name="connsiteY0" fmla="*/ 41340 h 3092450"/>
              <a:gd name="connsiteX1" fmla="*/ 38375 w 57150"/>
              <a:gd name="connsiteY1" fmla="*/ 3092583 h 3092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7150" h="3092450">
                <a:moveTo>
                  <a:pt x="38375" y="41340"/>
                </a:moveTo>
                <a:lnTo>
                  <a:pt x="38375" y="3092583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4" name="Freeform 634"> 
				</p:cNvPr>
          <p:cNvSpPr/>
          <p:nvPr/>
        </p:nvSpPr>
        <p:spPr>
          <a:xfrm>
            <a:off x="3409950" y="5060950"/>
            <a:ext cx="4057650" cy="57150"/>
          </a:xfrm>
          <a:custGeom>
            <a:avLst/>
            <a:gdLst>
              <a:gd name="connsiteX0" fmla="*/ 42157 w 4057650"/>
              <a:gd name="connsiteY0" fmla="*/ 41340 h 57150"/>
              <a:gd name="connsiteX1" fmla="*/ 4060630 w 4057650"/>
              <a:gd name="connsiteY1" fmla="*/ 41340 h 57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057650" h="57150">
                <a:moveTo>
                  <a:pt x="42157" y="41340"/>
                </a:moveTo>
                <a:lnTo>
                  <a:pt x="4060630" y="41340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5" name="Freeform 635"> 
				</p:cNvPr>
          <p:cNvSpPr/>
          <p:nvPr/>
        </p:nvSpPr>
        <p:spPr>
          <a:xfrm>
            <a:off x="3409950" y="6572250"/>
            <a:ext cx="2406650" cy="57150"/>
          </a:xfrm>
          <a:custGeom>
            <a:avLst/>
            <a:gdLst>
              <a:gd name="connsiteX0" fmla="*/ 42157 w 2406650"/>
              <a:gd name="connsiteY0" fmla="*/ 33437 h 57150"/>
              <a:gd name="connsiteX1" fmla="*/ 2413275 w 2406650"/>
              <a:gd name="connsiteY1" fmla="*/ 33437 h 57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406650" h="57150">
                <a:moveTo>
                  <a:pt x="42157" y="33437"/>
                </a:moveTo>
                <a:lnTo>
                  <a:pt x="2413275" y="33437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6" name="Freeform 636"> 
				</p:cNvPr>
          <p:cNvSpPr/>
          <p:nvPr/>
        </p:nvSpPr>
        <p:spPr>
          <a:xfrm>
            <a:off x="857250" y="2051050"/>
            <a:ext cx="57150" cy="6064250"/>
          </a:xfrm>
          <a:custGeom>
            <a:avLst/>
            <a:gdLst>
              <a:gd name="connsiteX0" fmla="*/ 31750 w 57150"/>
              <a:gd name="connsiteY0" fmla="*/ 31750 h 6064250"/>
              <a:gd name="connsiteX1" fmla="*/ 31750 w 57150"/>
              <a:gd name="connsiteY1" fmla="*/ 6070733 h 6064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7150" h="6064250">
                <a:moveTo>
                  <a:pt x="31750" y="31750"/>
                </a:moveTo>
                <a:lnTo>
                  <a:pt x="31750" y="6070733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7" name="Freeform 637"> 
				</p:cNvPr>
          <p:cNvSpPr/>
          <p:nvPr/>
        </p:nvSpPr>
        <p:spPr>
          <a:xfrm>
            <a:off x="7397750" y="2025650"/>
            <a:ext cx="95250" cy="6115050"/>
          </a:xfrm>
          <a:custGeom>
            <a:avLst/>
            <a:gdLst>
              <a:gd name="connsiteX0" fmla="*/ 41080 w 95250"/>
              <a:gd name="connsiteY0" fmla="*/ 38100 h 6115050"/>
              <a:gd name="connsiteX1" fmla="*/ 41080 w 95250"/>
              <a:gd name="connsiteY1" fmla="*/ 6115183 h 6115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0" h="6115050">
                <a:moveTo>
                  <a:pt x="41080" y="38100"/>
                </a:moveTo>
                <a:lnTo>
                  <a:pt x="41080" y="6115183"/>
                </a:lnTo>
              </a:path>
            </a:pathLst>
          </a:custGeom>
          <a:ln w="635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8" name="Freeform 638"> 
				</p:cNvPr>
          <p:cNvSpPr/>
          <p:nvPr/>
        </p:nvSpPr>
        <p:spPr>
          <a:xfrm>
            <a:off x="844550" y="2063750"/>
            <a:ext cx="2597150" cy="57150"/>
          </a:xfrm>
          <a:custGeom>
            <a:avLst/>
            <a:gdLst>
              <a:gd name="connsiteX0" fmla="*/ 31750 w 2597150"/>
              <a:gd name="connsiteY0" fmla="*/ 31750 h 57150"/>
              <a:gd name="connsiteX1" fmla="*/ 2607557 w 2597150"/>
              <a:gd name="connsiteY1" fmla="*/ 31750 h 57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597150" h="57150">
                <a:moveTo>
                  <a:pt x="31750" y="31750"/>
                </a:moveTo>
                <a:lnTo>
                  <a:pt x="2607557" y="31750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9" name="Freeform 639"> 
				</p:cNvPr>
          <p:cNvSpPr/>
          <p:nvPr/>
        </p:nvSpPr>
        <p:spPr>
          <a:xfrm>
            <a:off x="3409950" y="2063750"/>
            <a:ext cx="4057650" cy="95250"/>
          </a:xfrm>
          <a:custGeom>
            <a:avLst/>
            <a:gdLst>
              <a:gd name="connsiteX0" fmla="*/ 42157 w 4057650"/>
              <a:gd name="connsiteY0" fmla="*/ 31750 h 95250"/>
              <a:gd name="connsiteX1" fmla="*/ 4060630 w 4057650"/>
              <a:gd name="connsiteY1" fmla="*/ 31750 h 95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057650" h="95250">
                <a:moveTo>
                  <a:pt x="42157" y="31750"/>
                </a:moveTo>
                <a:lnTo>
                  <a:pt x="4060630" y="31750"/>
                </a:lnTo>
              </a:path>
            </a:pathLst>
          </a:custGeom>
          <a:ln w="635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0" name="Freeform 640"> 
				</p:cNvPr>
          <p:cNvSpPr/>
          <p:nvPr/>
        </p:nvSpPr>
        <p:spPr>
          <a:xfrm>
            <a:off x="844550" y="8070850"/>
            <a:ext cx="2597150" cy="57150"/>
          </a:xfrm>
          <a:custGeom>
            <a:avLst/>
            <a:gdLst>
              <a:gd name="connsiteX0" fmla="*/ 31750 w 2597150"/>
              <a:gd name="connsiteY0" fmla="*/ 38233 h 57150"/>
              <a:gd name="connsiteX1" fmla="*/ 2607557 w 2597150"/>
              <a:gd name="connsiteY1" fmla="*/ 38233 h 57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597150" h="57150">
                <a:moveTo>
                  <a:pt x="31750" y="38233"/>
                </a:moveTo>
                <a:lnTo>
                  <a:pt x="2607557" y="38233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1" name="Freeform 641"> 
				</p:cNvPr>
          <p:cNvSpPr/>
          <p:nvPr/>
        </p:nvSpPr>
        <p:spPr>
          <a:xfrm>
            <a:off x="3409950" y="8070850"/>
            <a:ext cx="4057650" cy="95250"/>
          </a:xfrm>
          <a:custGeom>
            <a:avLst/>
            <a:gdLst>
              <a:gd name="connsiteX0" fmla="*/ 42157 w 4057650"/>
              <a:gd name="connsiteY0" fmla="*/ 38233 h 95250"/>
              <a:gd name="connsiteX1" fmla="*/ 4060630 w 4057650"/>
              <a:gd name="connsiteY1" fmla="*/ 38233 h 95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057650" h="95250">
                <a:moveTo>
                  <a:pt x="42157" y="38233"/>
                </a:moveTo>
                <a:lnTo>
                  <a:pt x="4060630" y="38233"/>
                </a:lnTo>
              </a:path>
            </a:pathLst>
          </a:custGeom>
          <a:ln w="635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2" name="Freeform 642"> 
				</p:cNvPr>
          <p:cNvSpPr/>
          <p:nvPr/>
        </p:nvSpPr>
        <p:spPr>
          <a:xfrm>
            <a:off x="9442450" y="3054350"/>
            <a:ext cx="933450" cy="933450"/>
          </a:xfrm>
          <a:custGeom>
            <a:avLst/>
            <a:gdLst>
              <a:gd name="connsiteX0" fmla="*/ 945838 w 933450"/>
              <a:gd name="connsiteY0" fmla="*/ 942806 h 933450"/>
              <a:gd name="connsiteX1" fmla="*/ 42726 w 933450"/>
              <a:gd name="connsiteY1" fmla="*/ 39694 h 933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33450" h="933450">
                <a:moveTo>
                  <a:pt x="945838" y="942806"/>
                </a:moveTo>
                <a:lnTo>
                  <a:pt x="42726" y="39694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3" name="Freeform 643"> 
				</p:cNvPr>
          <p:cNvSpPr/>
          <p:nvPr/>
        </p:nvSpPr>
        <p:spPr>
          <a:xfrm>
            <a:off x="8540750" y="3054350"/>
            <a:ext cx="933450" cy="933450"/>
          </a:xfrm>
          <a:custGeom>
            <a:avLst/>
            <a:gdLst>
              <a:gd name="connsiteX0" fmla="*/ 41523 w 933450"/>
              <a:gd name="connsiteY0" fmla="*/ 942806 h 933450"/>
              <a:gd name="connsiteX1" fmla="*/ 944633 w 933450"/>
              <a:gd name="connsiteY1" fmla="*/ 39694 h 933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33450" h="933450">
                <a:moveTo>
                  <a:pt x="41523" y="942806"/>
                </a:moveTo>
                <a:lnTo>
                  <a:pt x="944633" y="39694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4" name="Freeform 644"> 
				</p:cNvPr>
          <p:cNvSpPr/>
          <p:nvPr/>
        </p:nvSpPr>
        <p:spPr>
          <a:xfrm>
            <a:off x="8299450" y="3651250"/>
            <a:ext cx="666750" cy="666750"/>
          </a:xfrm>
          <a:custGeom>
            <a:avLst/>
            <a:gdLst>
              <a:gd name="connsiteX0" fmla="*/ 44244 w 666750"/>
              <a:gd name="connsiteY0" fmla="*/ 670797 h 666750"/>
              <a:gd name="connsiteX1" fmla="*/ 671097 w 666750"/>
              <a:gd name="connsiteY1" fmla="*/ 670797 h 666750"/>
              <a:gd name="connsiteX2" fmla="*/ 671097 w 666750"/>
              <a:gd name="connsiteY2" fmla="*/ 43945 h 666750"/>
              <a:gd name="connsiteX3" fmla="*/ 44244 w 666750"/>
              <a:gd name="connsiteY3" fmla="*/ 43945 h 666750"/>
              <a:gd name="connsiteX4" fmla="*/ 44244 w 666750"/>
              <a:gd name="connsiteY4" fmla="*/ 670797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6750" h="666750">
                <a:moveTo>
                  <a:pt x="44244" y="670797"/>
                </a:moveTo>
                <a:lnTo>
                  <a:pt x="671097" y="670797"/>
                </a:lnTo>
                <a:lnTo>
                  <a:pt x="671097" y="43945"/>
                </a:lnTo>
                <a:lnTo>
                  <a:pt x="44244" y="43945"/>
                </a:lnTo>
                <a:lnTo>
                  <a:pt x="44244" y="670797"/>
                </a:lnTo>
                <a:close/>
              </a:path>
            </a:pathLst>
          </a:custGeom>
          <a:solidFill>
            <a:srgbClr val="50a6f8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5" name="Freeform 645"> 
				</p:cNvPr>
          <p:cNvSpPr/>
          <p:nvPr/>
        </p:nvSpPr>
        <p:spPr>
          <a:xfrm>
            <a:off x="8299450" y="3651250"/>
            <a:ext cx="666750" cy="666750"/>
          </a:xfrm>
          <a:custGeom>
            <a:avLst/>
            <a:gdLst>
              <a:gd name="connsiteX0" fmla="*/ 44244 w 666750"/>
              <a:gd name="connsiteY0" fmla="*/ 43944 h 666750"/>
              <a:gd name="connsiteX1" fmla="*/ 671097 w 666750"/>
              <a:gd name="connsiteY1" fmla="*/ 43944 h 666750"/>
              <a:gd name="connsiteX2" fmla="*/ 671097 w 666750"/>
              <a:gd name="connsiteY2" fmla="*/ 670797 h 666750"/>
              <a:gd name="connsiteX3" fmla="*/ 44244 w 666750"/>
              <a:gd name="connsiteY3" fmla="*/ 670797 h 666750"/>
              <a:gd name="connsiteX4" fmla="*/ 44244 w 666750"/>
              <a:gd name="connsiteY4" fmla="*/ 43944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6750" h="666750">
                <a:moveTo>
                  <a:pt x="44244" y="43944"/>
                </a:moveTo>
                <a:lnTo>
                  <a:pt x="671097" y="43944"/>
                </a:lnTo>
                <a:lnTo>
                  <a:pt x="671097" y="670797"/>
                </a:lnTo>
                <a:lnTo>
                  <a:pt x="44244" y="670797"/>
                </a:lnTo>
                <a:lnTo>
                  <a:pt x="44244" y="43944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6" name="Freeform 646"> 
				</p:cNvPr>
          <p:cNvSpPr/>
          <p:nvPr/>
        </p:nvSpPr>
        <p:spPr>
          <a:xfrm>
            <a:off x="9925050" y="3651250"/>
            <a:ext cx="654050" cy="666750"/>
          </a:xfrm>
          <a:custGeom>
            <a:avLst/>
            <a:gdLst>
              <a:gd name="connsiteX0" fmla="*/ 39120 w 654050"/>
              <a:gd name="connsiteY0" fmla="*/ 670797 h 666750"/>
              <a:gd name="connsiteX1" fmla="*/ 665972 w 654050"/>
              <a:gd name="connsiteY1" fmla="*/ 670797 h 666750"/>
              <a:gd name="connsiteX2" fmla="*/ 665972 w 654050"/>
              <a:gd name="connsiteY2" fmla="*/ 43945 h 666750"/>
              <a:gd name="connsiteX3" fmla="*/ 39120 w 654050"/>
              <a:gd name="connsiteY3" fmla="*/ 43945 h 666750"/>
              <a:gd name="connsiteX4" fmla="*/ 39120 w 654050"/>
              <a:gd name="connsiteY4" fmla="*/ 670797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4050" h="666750">
                <a:moveTo>
                  <a:pt x="39120" y="670797"/>
                </a:moveTo>
                <a:lnTo>
                  <a:pt x="665972" y="670797"/>
                </a:lnTo>
                <a:lnTo>
                  <a:pt x="665972" y="43945"/>
                </a:lnTo>
                <a:lnTo>
                  <a:pt x="39120" y="43945"/>
                </a:lnTo>
                <a:lnTo>
                  <a:pt x="39120" y="670797"/>
                </a:lnTo>
                <a:close/>
              </a:path>
            </a:pathLst>
          </a:custGeom>
          <a:solidFill>
            <a:srgbClr val="fd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7" name="Freeform 647"> 
				</p:cNvPr>
          <p:cNvSpPr/>
          <p:nvPr/>
        </p:nvSpPr>
        <p:spPr>
          <a:xfrm>
            <a:off x="9925050" y="3651250"/>
            <a:ext cx="654050" cy="666750"/>
          </a:xfrm>
          <a:custGeom>
            <a:avLst/>
            <a:gdLst>
              <a:gd name="connsiteX0" fmla="*/ 39120 w 654050"/>
              <a:gd name="connsiteY0" fmla="*/ 43944 h 666750"/>
              <a:gd name="connsiteX1" fmla="*/ 665972 w 654050"/>
              <a:gd name="connsiteY1" fmla="*/ 43944 h 666750"/>
              <a:gd name="connsiteX2" fmla="*/ 665972 w 654050"/>
              <a:gd name="connsiteY2" fmla="*/ 670797 h 666750"/>
              <a:gd name="connsiteX3" fmla="*/ 39120 w 654050"/>
              <a:gd name="connsiteY3" fmla="*/ 670797 h 666750"/>
              <a:gd name="connsiteX4" fmla="*/ 39120 w 654050"/>
              <a:gd name="connsiteY4" fmla="*/ 43944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4050" h="666750">
                <a:moveTo>
                  <a:pt x="39120" y="43944"/>
                </a:moveTo>
                <a:lnTo>
                  <a:pt x="665972" y="43944"/>
                </a:lnTo>
                <a:lnTo>
                  <a:pt x="665972" y="670797"/>
                </a:lnTo>
                <a:lnTo>
                  <a:pt x="39120" y="670797"/>
                </a:lnTo>
                <a:lnTo>
                  <a:pt x="39120" y="43944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8" name="Freeform 648"> 
				</p:cNvPr>
          <p:cNvSpPr/>
          <p:nvPr/>
        </p:nvSpPr>
        <p:spPr>
          <a:xfrm>
            <a:off x="9124950" y="2711450"/>
            <a:ext cx="654050" cy="666750"/>
          </a:xfrm>
          <a:custGeom>
            <a:avLst/>
            <a:gdLst>
              <a:gd name="connsiteX0" fmla="*/ 38013 w 654050"/>
              <a:gd name="connsiteY0" fmla="*/ 669074 h 666750"/>
              <a:gd name="connsiteX1" fmla="*/ 664866 w 654050"/>
              <a:gd name="connsiteY1" fmla="*/ 669074 h 666750"/>
              <a:gd name="connsiteX2" fmla="*/ 664866 w 654050"/>
              <a:gd name="connsiteY2" fmla="*/ 42222 h 666750"/>
              <a:gd name="connsiteX3" fmla="*/ 38013 w 654050"/>
              <a:gd name="connsiteY3" fmla="*/ 42222 h 666750"/>
              <a:gd name="connsiteX4" fmla="*/ 38013 w 654050"/>
              <a:gd name="connsiteY4" fmla="*/ 669074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4050" h="666750">
                <a:moveTo>
                  <a:pt x="38013" y="669074"/>
                </a:moveTo>
                <a:lnTo>
                  <a:pt x="664866" y="669074"/>
                </a:lnTo>
                <a:lnTo>
                  <a:pt x="664866" y="42222"/>
                </a:lnTo>
                <a:lnTo>
                  <a:pt x="38013" y="42222"/>
                </a:lnTo>
                <a:lnTo>
                  <a:pt x="38013" y="669074"/>
                </a:lnTo>
                <a:close/>
              </a:path>
            </a:pathLst>
          </a:custGeom>
          <a:solidFill>
            <a:srgbClr val="fd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9" name="Freeform 649"> 
				</p:cNvPr>
          <p:cNvSpPr/>
          <p:nvPr/>
        </p:nvSpPr>
        <p:spPr>
          <a:xfrm>
            <a:off x="9124950" y="2711450"/>
            <a:ext cx="654050" cy="666750"/>
          </a:xfrm>
          <a:custGeom>
            <a:avLst/>
            <a:gdLst>
              <a:gd name="connsiteX0" fmla="*/ 38013 w 654050"/>
              <a:gd name="connsiteY0" fmla="*/ 42222 h 666750"/>
              <a:gd name="connsiteX1" fmla="*/ 664866 w 654050"/>
              <a:gd name="connsiteY1" fmla="*/ 42222 h 666750"/>
              <a:gd name="connsiteX2" fmla="*/ 664866 w 654050"/>
              <a:gd name="connsiteY2" fmla="*/ 669074 h 666750"/>
              <a:gd name="connsiteX3" fmla="*/ 38013 w 654050"/>
              <a:gd name="connsiteY3" fmla="*/ 669074 h 666750"/>
              <a:gd name="connsiteX4" fmla="*/ 38013 w 654050"/>
              <a:gd name="connsiteY4" fmla="*/ 42222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4050" h="666750">
                <a:moveTo>
                  <a:pt x="38013" y="42222"/>
                </a:moveTo>
                <a:lnTo>
                  <a:pt x="664866" y="42222"/>
                </a:lnTo>
                <a:lnTo>
                  <a:pt x="664866" y="669074"/>
                </a:lnTo>
                <a:lnTo>
                  <a:pt x="38013" y="669074"/>
                </a:lnTo>
                <a:lnTo>
                  <a:pt x="38013" y="42222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0" name="Freeform 650"> 
				</p:cNvPr>
          <p:cNvSpPr/>
          <p:nvPr/>
        </p:nvSpPr>
        <p:spPr>
          <a:xfrm>
            <a:off x="6356350" y="2190750"/>
            <a:ext cx="425450" cy="425450"/>
          </a:xfrm>
          <a:custGeom>
            <a:avLst/>
            <a:gdLst>
              <a:gd name="connsiteX0" fmla="*/ 435729 w 425450"/>
              <a:gd name="connsiteY0" fmla="*/ 37756 h 425450"/>
              <a:gd name="connsiteX1" fmla="*/ 435729 w 425450"/>
              <a:gd name="connsiteY1" fmla="*/ 436492 h 425450"/>
              <a:gd name="connsiteX2" fmla="*/ 36993 w 425450"/>
              <a:gd name="connsiteY2" fmla="*/ 436492 h 425450"/>
              <a:gd name="connsiteX3" fmla="*/ 36993 w 425450"/>
              <a:gd name="connsiteY3" fmla="*/ 37756 h 425450"/>
              <a:gd name="connsiteX4" fmla="*/ 435729 w 425450"/>
              <a:gd name="connsiteY4" fmla="*/ 37756 h 425450"/>
              <a:gd name="connsiteX5" fmla="*/ 435729 w 425450"/>
              <a:gd name="connsiteY5" fmla="*/ 37756 h 425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5450" h="425450">
                <a:moveTo>
                  <a:pt x="435729" y="37756"/>
                </a:moveTo>
                <a:cubicBezTo>
                  <a:pt x="545836" y="147864"/>
                  <a:pt x="545836" y="326384"/>
                  <a:pt x="435729" y="436492"/>
                </a:cubicBezTo>
                <a:cubicBezTo>
                  <a:pt x="325621" y="546600"/>
                  <a:pt x="147101" y="546600"/>
                  <a:pt x="36993" y="436492"/>
                </a:cubicBezTo>
                <a:cubicBezTo>
                  <a:pt x="-73114" y="326384"/>
                  <a:pt x="-73114" y="147864"/>
                  <a:pt x="36993" y="37756"/>
                </a:cubicBezTo>
                <a:cubicBezTo>
                  <a:pt x="147101" y="-72351"/>
                  <a:pt x="325621" y="-72351"/>
                  <a:pt x="435729" y="37756"/>
                </a:cubicBezTo>
                <a:lnTo>
                  <a:pt x="435729" y="37756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154d85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1" name="Freeform 651"> 
				</p:cNvPr>
          <p:cNvSpPr/>
          <p:nvPr/>
        </p:nvSpPr>
        <p:spPr>
          <a:xfrm>
            <a:off x="971550" y="7524750"/>
            <a:ext cx="438150" cy="438150"/>
          </a:xfrm>
          <a:custGeom>
            <a:avLst/>
            <a:gdLst>
              <a:gd name="connsiteX0" fmla="*/ 440635 w 438150"/>
              <a:gd name="connsiteY0" fmla="*/ 41367 h 438150"/>
              <a:gd name="connsiteX1" fmla="*/ 440635 w 438150"/>
              <a:gd name="connsiteY1" fmla="*/ 440103 h 438150"/>
              <a:gd name="connsiteX2" fmla="*/ 41898 w 438150"/>
              <a:gd name="connsiteY2" fmla="*/ 440103 h 438150"/>
              <a:gd name="connsiteX3" fmla="*/ 41898 w 438150"/>
              <a:gd name="connsiteY3" fmla="*/ 41367 h 438150"/>
              <a:gd name="connsiteX4" fmla="*/ 440635 w 438150"/>
              <a:gd name="connsiteY4" fmla="*/ 41367 h 438150"/>
              <a:gd name="connsiteX5" fmla="*/ 440635 w 438150"/>
              <a:gd name="connsiteY5" fmla="*/ 41367 h 438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8150" h="438150">
                <a:moveTo>
                  <a:pt x="440635" y="41367"/>
                </a:moveTo>
                <a:cubicBezTo>
                  <a:pt x="550742" y="151475"/>
                  <a:pt x="550742" y="329995"/>
                  <a:pt x="440635" y="440103"/>
                </a:cubicBezTo>
                <a:cubicBezTo>
                  <a:pt x="330527" y="550211"/>
                  <a:pt x="152006" y="550211"/>
                  <a:pt x="41898" y="440103"/>
                </a:cubicBezTo>
                <a:cubicBezTo>
                  <a:pt x="-68208" y="329995"/>
                  <a:pt x="-68208" y="151475"/>
                  <a:pt x="41898" y="41367"/>
                </a:cubicBezTo>
                <a:cubicBezTo>
                  <a:pt x="152006" y="-68740"/>
                  <a:pt x="330527" y="-68740"/>
                  <a:pt x="440635" y="41367"/>
                </a:cubicBezTo>
                <a:lnTo>
                  <a:pt x="440635" y="41367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154d85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2" name="Freeform 652"> 
				</p:cNvPr>
          <p:cNvSpPr/>
          <p:nvPr/>
        </p:nvSpPr>
        <p:spPr>
          <a:xfrm>
            <a:off x="5772150" y="5949950"/>
            <a:ext cx="920750" cy="920750"/>
          </a:xfrm>
          <a:custGeom>
            <a:avLst/>
            <a:gdLst>
              <a:gd name="connsiteX0" fmla="*/ 928492 w 920750"/>
              <a:gd name="connsiteY0" fmla="*/ 42140 h 920750"/>
              <a:gd name="connsiteX1" fmla="*/ 928492 w 920750"/>
              <a:gd name="connsiteY1" fmla="*/ 931405 h 920750"/>
              <a:gd name="connsiteX2" fmla="*/ 39228 w 920750"/>
              <a:gd name="connsiteY2" fmla="*/ 931405 h 920750"/>
              <a:gd name="connsiteX3" fmla="*/ 39228 w 920750"/>
              <a:gd name="connsiteY3" fmla="*/ 42140 h 920750"/>
              <a:gd name="connsiteX4" fmla="*/ 928492 w 920750"/>
              <a:gd name="connsiteY4" fmla="*/ 42140 h 920750"/>
              <a:gd name="connsiteX5" fmla="*/ 928492 w 920750"/>
              <a:gd name="connsiteY5" fmla="*/ 42140 h 920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20750" h="920750">
                <a:moveTo>
                  <a:pt x="928492" y="42140"/>
                </a:moveTo>
                <a:cubicBezTo>
                  <a:pt x="1174056" y="287704"/>
                  <a:pt x="1174056" y="685841"/>
                  <a:pt x="928492" y="931405"/>
                </a:cubicBezTo>
                <a:cubicBezTo>
                  <a:pt x="682929" y="1176968"/>
                  <a:pt x="284792" y="1176968"/>
                  <a:pt x="39228" y="931405"/>
                </a:cubicBezTo>
                <a:cubicBezTo>
                  <a:pt x="-206334" y="685841"/>
                  <a:pt x="-206334" y="287704"/>
                  <a:pt x="39228" y="42140"/>
                </a:cubicBezTo>
                <a:cubicBezTo>
                  <a:pt x="284792" y="-203422"/>
                  <a:pt x="682929" y="-203422"/>
                  <a:pt x="928492" y="42140"/>
                </a:cubicBezTo>
                <a:lnTo>
                  <a:pt x="928492" y="42140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154d85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3" name="Freeform 653"> 
				</p:cNvPr>
          <p:cNvSpPr/>
          <p:nvPr/>
        </p:nvSpPr>
        <p:spPr>
          <a:xfrm>
            <a:off x="2165350" y="2495550"/>
            <a:ext cx="603250" cy="615950"/>
          </a:xfrm>
          <a:custGeom>
            <a:avLst/>
            <a:gdLst>
              <a:gd name="connsiteX0" fmla="*/ 615514 w 603250"/>
              <a:gd name="connsiteY0" fmla="*/ 41719 h 615950"/>
              <a:gd name="connsiteX1" fmla="*/ 615514 w 603250"/>
              <a:gd name="connsiteY1" fmla="*/ 622409 h 615950"/>
              <a:gd name="connsiteX2" fmla="*/ 34824 w 603250"/>
              <a:gd name="connsiteY2" fmla="*/ 622409 h 615950"/>
              <a:gd name="connsiteX3" fmla="*/ 34824 w 603250"/>
              <a:gd name="connsiteY3" fmla="*/ 41719 h 615950"/>
              <a:gd name="connsiteX4" fmla="*/ 615514 w 603250"/>
              <a:gd name="connsiteY4" fmla="*/ 41719 h 615950"/>
              <a:gd name="connsiteX5" fmla="*/ 615514 w 603250"/>
              <a:gd name="connsiteY5" fmla="*/ 41719 h 615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3250" h="615950">
                <a:moveTo>
                  <a:pt x="615514" y="41719"/>
                </a:moveTo>
                <a:cubicBezTo>
                  <a:pt x="775867" y="202072"/>
                  <a:pt x="775867" y="462056"/>
                  <a:pt x="615514" y="622409"/>
                </a:cubicBezTo>
                <a:cubicBezTo>
                  <a:pt x="455161" y="782763"/>
                  <a:pt x="195177" y="782763"/>
                  <a:pt x="34824" y="622409"/>
                </a:cubicBezTo>
                <a:cubicBezTo>
                  <a:pt x="-125528" y="462056"/>
                  <a:pt x="-125528" y="202072"/>
                  <a:pt x="34824" y="41719"/>
                </a:cubicBezTo>
                <a:cubicBezTo>
                  <a:pt x="195177" y="-118633"/>
                  <a:pt x="455161" y="-118633"/>
                  <a:pt x="615514" y="41719"/>
                </a:cubicBezTo>
                <a:lnTo>
                  <a:pt x="615514" y="41719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154d85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4" name="Freeform 654"> 
				</p:cNvPr>
          <p:cNvSpPr/>
          <p:nvPr/>
        </p:nvSpPr>
        <p:spPr>
          <a:xfrm>
            <a:off x="5111750" y="3295650"/>
            <a:ext cx="793750" cy="781050"/>
          </a:xfrm>
          <a:custGeom>
            <a:avLst/>
            <a:gdLst>
              <a:gd name="connsiteX0" fmla="*/ 797256 w 793750"/>
              <a:gd name="connsiteY0" fmla="*/ 38653 h 781050"/>
              <a:gd name="connsiteX1" fmla="*/ 797256 w 793750"/>
              <a:gd name="connsiteY1" fmla="*/ 793517 h 781050"/>
              <a:gd name="connsiteX2" fmla="*/ 42393 w 793750"/>
              <a:gd name="connsiteY2" fmla="*/ 793517 h 781050"/>
              <a:gd name="connsiteX3" fmla="*/ 42393 w 793750"/>
              <a:gd name="connsiteY3" fmla="*/ 38653 h 781050"/>
              <a:gd name="connsiteX4" fmla="*/ 797256 w 793750"/>
              <a:gd name="connsiteY4" fmla="*/ 38653 h 781050"/>
              <a:gd name="connsiteX5" fmla="*/ 797256 w 793750"/>
              <a:gd name="connsiteY5" fmla="*/ 38653 h 781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93750" h="781050">
                <a:moveTo>
                  <a:pt x="797256" y="38653"/>
                </a:moveTo>
                <a:cubicBezTo>
                  <a:pt x="1005706" y="247103"/>
                  <a:pt x="1005706" y="585067"/>
                  <a:pt x="797256" y="793517"/>
                </a:cubicBezTo>
                <a:cubicBezTo>
                  <a:pt x="588806" y="1001966"/>
                  <a:pt x="250842" y="1001966"/>
                  <a:pt x="42393" y="793517"/>
                </a:cubicBezTo>
                <a:cubicBezTo>
                  <a:pt x="-166056" y="585067"/>
                  <a:pt x="-166056" y="247103"/>
                  <a:pt x="42393" y="38653"/>
                </a:cubicBezTo>
                <a:cubicBezTo>
                  <a:pt x="250842" y="-169795"/>
                  <a:pt x="588806" y="-169795"/>
                  <a:pt x="797256" y="38653"/>
                </a:cubicBezTo>
                <a:lnTo>
                  <a:pt x="797256" y="38653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154d85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5" name="Freeform 655"> 
				</p:cNvPr>
          <p:cNvSpPr/>
          <p:nvPr/>
        </p:nvSpPr>
        <p:spPr>
          <a:xfrm>
            <a:off x="4362450" y="4908550"/>
            <a:ext cx="438150" cy="425450"/>
          </a:xfrm>
          <a:custGeom>
            <a:avLst/>
            <a:gdLst>
              <a:gd name="connsiteX0" fmla="*/ 438685 w 438150"/>
              <a:gd name="connsiteY0" fmla="*/ 31820 h 425450"/>
              <a:gd name="connsiteX1" fmla="*/ 438685 w 438150"/>
              <a:gd name="connsiteY1" fmla="*/ 430556 h 425450"/>
              <a:gd name="connsiteX2" fmla="*/ 39949 w 438150"/>
              <a:gd name="connsiteY2" fmla="*/ 430556 h 425450"/>
              <a:gd name="connsiteX3" fmla="*/ 39949 w 438150"/>
              <a:gd name="connsiteY3" fmla="*/ 31820 h 425450"/>
              <a:gd name="connsiteX4" fmla="*/ 438685 w 438150"/>
              <a:gd name="connsiteY4" fmla="*/ 31820 h 425450"/>
              <a:gd name="connsiteX5" fmla="*/ 438685 w 438150"/>
              <a:gd name="connsiteY5" fmla="*/ 31820 h 425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8150" h="425450">
                <a:moveTo>
                  <a:pt x="438685" y="31820"/>
                </a:moveTo>
                <a:cubicBezTo>
                  <a:pt x="548793" y="141928"/>
                  <a:pt x="548793" y="320448"/>
                  <a:pt x="438685" y="430556"/>
                </a:cubicBezTo>
                <a:cubicBezTo>
                  <a:pt x="328577" y="540664"/>
                  <a:pt x="150057" y="540664"/>
                  <a:pt x="39949" y="430556"/>
                </a:cubicBezTo>
                <a:cubicBezTo>
                  <a:pt x="-70158" y="320448"/>
                  <a:pt x="-70158" y="141928"/>
                  <a:pt x="39949" y="31820"/>
                </a:cubicBezTo>
                <a:cubicBezTo>
                  <a:pt x="150057" y="-78287"/>
                  <a:pt x="328577" y="-78287"/>
                  <a:pt x="438685" y="31820"/>
                </a:cubicBezTo>
                <a:lnTo>
                  <a:pt x="438685" y="31820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154d85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6" name="Freeform 656"> 
				</p:cNvPr>
          <p:cNvSpPr/>
          <p:nvPr/>
        </p:nvSpPr>
        <p:spPr>
          <a:xfrm>
            <a:off x="4959350" y="7194550"/>
            <a:ext cx="552450" cy="552450"/>
          </a:xfrm>
          <a:custGeom>
            <a:avLst/>
            <a:gdLst>
              <a:gd name="connsiteX0" fmla="*/ 563856 w 552450"/>
              <a:gd name="connsiteY0" fmla="*/ 36543 h 552450"/>
              <a:gd name="connsiteX1" fmla="*/ 563856 w 552450"/>
              <a:gd name="connsiteY1" fmla="*/ 562998 h 552450"/>
              <a:gd name="connsiteX2" fmla="*/ 37401 w 552450"/>
              <a:gd name="connsiteY2" fmla="*/ 562998 h 552450"/>
              <a:gd name="connsiteX3" fmla="*/ 37401 w 552450"/>
              <a:gd name="connsiteY3" fmla="*/ 36543 h 552450"/>
              <a:gd name="connsiteX4" fmla="*/ 563856 w 552450"/>
              <a:gd name="connsiteY4" fmla="*/ 36543 h 552450"/>
              <a:gd name="connsiteX5" fmla="*/ 563856 w 552450"/>
              <a:gd name="connsiteY5" fmla="*/ 36543 h 552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2450" h="552450">
                <a:moveTo>
                  <a:pt x="563856" y="36543"/>
                </a:moveTo>
                <a:cubicBezTo>
                  <a:pt x="709232" y="181920"/>
                  <a:pt x="709232" y="417622"/>
                  <a:pt x="563856" y="562998"/>
                </a:cubicBezTo>
                <a:cubicBezTo>
                  <a:pt x="418479" y="708375"/>
                  <a:pt x="182777" y="708375"/>
                  <a:pt x="37401" y="562998"/>
                </a:cubicBezTo>
                <a:cubicBezTo>
                  <a:pt x="-107975" y="417622"/>
                  <a:pt x="-107975" y="181920"/>
                  <a:pt x="37401" y="36543"/>
                </a:cubicBezTo>
                <a:cubicBezTo>
                  <a:pt x="182777" y="-108832"/>
                  <a:pt x="418479" y="-108832"/>
                  <a:pt x="563856" y="36543"/>
                </a:cubicBezTo>
                <a:lnTo>
                  <a:pt x="563856" y="36543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154d85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7" name="Freeform 657"> 
				</p:cNvPr>
          <p:cNvSpPr/>
          <p:nvPr/>
        </p:nvSpPr>
        <p:spPr>
          <a:xfrm>
            <a:off x="9086850" y="4616450"/>
            <a:ext cx="666750" cy="654050"/>
          </a:xfrm>
          <a:custGeom>
            <a:avLst/>
            <a:gdLst>
              <a:gd name="connsiteX0" fmla="*/ 39988 w 666750"/>
              <a:gd name="connsiteY0" fmla="*/ 665629 h 654050"/>
              <a:gd name="connsiteX1" fmla="*/ 666840 w 666750"/>
              <a:gd name="connsiteY1" fmla="*/ 665629 h 654050"/>
              <a:gd name="connsiteX2" fmla="*/ 666840 w 666750"/>
              <a:gd name="connsiteY2" fmla="*/ 38776 h 654050"/>
              <a:gd name="connsiteX3" fmla="*/ 39988 w 666750"/>
              <a:gd name="connsiteY3" fmla="*/ 38776 h 654050"/>
              <a:gd name="connsiteX4" fmla="*/ 39988 w 666750"/>
              <a:gd name="connsiteY4" fmla="*/ 665629 h 654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6750" h="654050">
                <a:moveTo>
                  <a:pt x="39988" y="665629"/>
                </a:moveTo>
                <a:lnTo>
                  <a:pt x="666840" y="665629"/>
                </a:lnTo>
                <a:lnTo>
                  <a:pt x="666840" y="38776"/>
                </a:lnTo>
                <a:lnTo>
                  <a:pt x="39988" y="38776"/>
                </a:lnTo>
                <a:lnTo>
                  <a:pt x="39988" y="665629"/>
                </a:lnTo>
                <a:close/>
              </a:path>
            </a:pathLst>
          </a:custGeom>
          <a:solidFill>
            <a:srgbClr val="fd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8" name="Freeform 658"> 
				</p:cNvPr>
          <p:cNvSpPr/>
          <p:nvPr/>
        </p:nvSpPr>
        <p:spPr>
          <a:xfrm>
            <a:off x="9086850" y="4616450"/>
            <a:ext cx="666750" cy="654050"/>
          </a:xfrm>
          <a:custGeom>
            <a:avLst/>
            <a:gdLst>
              <a:gd name="connsiteX0" fmla="*/ 39988 w 666750"/>
              <a:gd name="connsiteY0" fmla="*/ 38775 h 654050"/>
              <a:gd name="connsiteX1" fmla="*/ 666840 w 666750"/>
              <a:gd name="connsiteY1" fmla="*/ 38775 h 654050"/>
              <a:gd name="connsiteX2" fmla="*/ 666840 w 666750"/>
              <a:gd name="connsiteY2" fmla="*/ 665627 h 654050"/>
              <a:gd name="connsiteX3" fmla="*/ 39988 w 666750"/>
              <a:gd name="connsiteY3" fmla="*/ 665627 h 654050"/>
              <a:gd name="connsiteX4" fmla="*/ 39988 w 666750"/>
              <a:gd name="connsiteY4" fmla="*/ 38775 h 654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6750" h="654050">
                <a:moveTo>
                  <a:pt x="39988" y="38775"/>
                </a:moveTo>
                <a:lnTo>
                  <a:pt x="666840" y="38775"/>
                </a:lnTo>
                <a:lnTo>
                  <a:pt x="666840" y="665627"/>
                </a:lnTo>
                <a:lnTo>
                  <a:pt x="39988" y="665627"/>
                </a:lnTo>
                <a:lnTo>
                  <a:pt x="39988" y="38775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9" name="Freeform 659"> 
				</p:cNvPr>
          <p:cNvSpPr/>
          <p:nvPr/>
        </p:nvSpPr>
        <p:spPr>
          <a:xfrm>
            <a:off x="10712450" y="4616450"/>
            <a:ext cx="654050" cy="654050"/>
          </a:xfrm>
          <a:custGeom>
            <a:avLst/>
            <a:gdLst>
              <a:gd name="connsiteX0" fmla="*/ 34863 w 654050"/>
              <a:gd name="connsiteY0" fmla="*/ 665629 h 654050"/>
              <a:gd name="connsiteX1" fmla="*/ 661716 w 654050"/>
              <a:gd name="connsiteY1" fmla="*/ 665629 h 654050"/>
              <a:gd name="connsiteX2" fmla="*/ 661716 w 654050"/>
              <a:gd name="connsiteY2" fmla="*/ 38776 h 654050"/>
              <a:gd name="connsiteX3" fmla="*/ 34863 w 654050"/>
              <a:gd name="connsiteY3" fmla="*/ 38776 h 654050"/>
              <a:gd name="connsiteX4" fmla="*/ 34863 w 654050"/>
              <a:gd name="connsiteY4" fmla="*/ 665629 h 654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4050" h="654050">
                <a:moveTo>
                  <a:pt x="34863" y="665629"/>
                </a:moveTo>
                <a:lnTo>
                  <a:pt x="661716" y="665629"/>
                </a:lnTo>
                <a:lnTo>
                  <a:pt x="661716" y="38776"/>
                </a:lnTo>
                <a:lnTo>
                  <a:pt x="34863" y="38776"/>
                </a:lnTo>
                <a:lnTo>
                  <a:pt x="34863" y="665629"/>
                </a:lnTo>
                <a:close/>
              </a:path>
            </a:pathLst>
          </a:custGeom>
          <a:solidFill>
            <a:srgbClr val="fd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0" name="Freeform 660"> 
				</p:cNvPr>
          <p:cNvSpPr/>
          <p:nvPr/>
        </p:nvSpPr>
        <p:spPr>
          <a:xfrm>
            <a:off x="10712450" y="4616450"/>
            <a:ext cx="654050" cy="654050"/>
          </a:xfrm>
          <a:custGeom>
            <a:avLst/>
            <a:gdLst>
              <a:gd name="connsiteX0" fmla="*/ 34863 w 654050"/>
              <a:gd name="connsiteY0" fmla="*/ 38775 h 654050"/>
              <a:gd name="connsiteX1" fmla="*/ 661716 w 654050"/>
              <a:gd name="connsiteY1" fmla="*/ 38775 h 654050"/>
              <a:gd name="connsiteX2" fmla="*/ 661716 w 654050"/>
              <a:gd name="connsiteY2" fmla="*/ 665627 h 654050"/>
              <a:gd name="connsiteX3" fmla="*/ 34863 w 654050"/>
              <a:gd name="connsiteY3" fmla="*/ 665627 h 654050"/>
              <a:gd name="connsiteX4" fmla="*/ 34863 w 654050"/>
              <a:gd name="connsiteY4" fmla="*/ 38775 h 654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4050" h="654050">
                <a:moveTo>
                  <a:pt x="34863" y="38775"/>
                </a:moveTo>
                <a:lnTo>
                  <a:pt x="661716" y="38775"/>
                </a:lnTo>
                <a:lnTo>
                  <a:pt x="661716" y="665627"/>
                </a:lnTo>
                <a:lnTo>
                  <a:pt x="34863" y="665627"/>
                </a:lnTo>
                <a:lnTo>
                  <a:pt x="34863" y="38775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1" name="Freeform 661"> 
				</p:cNvPr>
          <p:cNvSpPr/>
          <p:nvPr/>
        </p:nvSpPr>
        <p:spPr>
          <a:xfrm>
            <a:off x="9886950" y="5518150"/>
            <a:ext cx="654050" cy="654050"/>
          </a:xfrm>
          <a:custGeom>
            <a:avLst/>
            <a:gdLst>
              <a:gd name="connsiteX0" fmla="*/ 38073 w 654050"/>
              <a:gd name="connsiteY0" fmla="*/ 661396 h 654050"/>
              <a:gd name="connsiteX1" fmla="*/ 664926 w 654050"/>
              <a:gd name="connsiteY1" fmla="*/ 661396 h 654050"/>
              <a:gd name="connsiteX2" fmla="*/ 664926 w 654050"/>
              <a:gd name="connsiteY2" fmla="*/ 34543 h 654050"/>
              <a:gd name="connsiteX3" fmla="*/ 38073 w 654050"/>
              <a:gd name="connsiteY3" fmla="*/ 34543 h 654050"/>
              <a:gd name="connsiteX4" fmla="*/ 38073 w 654050"/>
              <a:gd name="connsiteY4" fmla="*/ 661396 h 654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4050" h="654050">
                <a:moveTo>
                  <a:pt x="38073" y="661396"/>
                </a:moveTo>
                <a:lnTo>
                  <a:pt x="664926" y="661396"/>
                </a:lnTo>
                <a:lnTo>
                  <a:pt x="664926" y="34543"/>
                </a:lnTo>
                <a:lnTo>
                  <a:pt x="38073" y="34543"/>
                </a:lnTo>
                <a:lnTo>
                  <a:pt x="38073" y="661396"/>
                </a:lnTo>
                <a:close/>
              </a:path>
            </a:pathLst>
          </a:custGeom>
          <a:solidFill>
            <a:srgbClr val="fd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2" name="Freeform 662"> 
				</p:cNvPr>
          <p:cNvSpPr/>
          <p:nvPr/>
        </p:nvSpPr>
        <p:spPr>
          <a:xfrm>
            <a:off x="9886950" y="5518150"/>
            <a:ext cx="654050" cy="654050"/>
          </a:xfrm>
          <a:custGeom>
            <a:avLst/>
            <a:gdLst>
              <a:gd name="connsiteX0" fmla="*/ 38073 w 654050"/>
              <a:gd name="connsiteY0" fmla="*/ 34544 h 654050"/>
              <a:gd name="connsiteX1" fmla="*/ 664926 w 654050"/>
              <a:gd name="connsiteY1" fmla="*/ 34544 h 654050"/>
              <a:gd name="connsiteX2" fmla="*/ 664926 w 654050"/>
              <a:gd name="connsiteY2" fmla="*/ 661396 h 654050"/>
              <a:gd name="connsiteX3" fmla="*/ 38073 w 654050"/>
              <a:gd name="connsiteY3" fmla="*/ 661396 h 654050"/>
              <a:gd name="connsiteX4" fmla="*/ 38073 w 654050"/>
              <a:gd name="connsiteY4" fmla="*/ 34544 h 654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4050" h="654050">
                <a:moveTo>
                  <a:pt x="38073" y="34544"/>
                </a:moveTo>
                <a:lnTo>
                  <a:pt x="664926" y="34544"/>
                </a:lnTo>
                <a:lnTo>
                  <a:pt x="664926" y="661396"/>
                </a:lnTo>
                <a:lnTo>
                  <a:pt x="38073" y="661396"/>
                </a:lnTo>
                <a:lnTo>
                  <a:pt x="38073" y="34544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3" name="Freeform 663"> 
				</p:cNvPr>
          <p:cNvSpPr/>
          <p:nvPr/>
        </p:nvSpPr>
        <p:spPr>
          <a:xfrm>
            <a:off x="9061450" y="6445250"/>
            <a:ext cx="654050" cy="654050"/>
          </a:xfrm>
          <a:custGeom>
            <a:avLst/>
            <a:gdLst>
              <a:gd name="connsiteX0" fmla="*/ 38295 w 654050"/>
              <a:gd name="connsiteY0" fmla="*/ 662330 h 654050"/>
              <a:gd name="connsiteX1" fmla="*/ 665147 w 654050"/>
              <a:gd name="connsiteY1" fmla="*/ 662330 h 654050"/>
              <a:gd name="connsiteX2" fmla="*/ 665147 w 654050"/>
              <a:gd name="connsiteY2" fmla="*/ 35478 h 654050"/>
              <a:gd name="connsiteX3" fmla="*/ 38295 w 654050"/>
              <a:gd name="connsiteY3" fmla="*/ 35478 h 654050"/>
              <a:gd name="connsiteX4" fmla="*/ 38295 w 654050"/>
              <a:gd name="connsiteY4" fmla="*/ 662330 h 654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4050" h="654050">
                <a:moveTo>
                  <a:pt x="38295" y="662330"/>
                </a:moveTo>
                <a:lnTo>
                  <a:pt x="665147" y="662330"/>
                </a:lnTo>
                <a:lnTo>
                  <a:pt x="665147" y="35478"/>
                </a:lnTo>
                <a:lnTo>
                  <a:pt x="38295" y="35478"/>
                </a:lnTo>
                <a:lnTo>
                  <a:pt x="38295" y="662330"/>
                </a:lnTo>
                <a:close/>
              </a:path>
            </a:pathLst>
          </a:custGeom>
          <a:solidFill>
            <a:srgbClr val="fd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4" name="Freeform 664"> 
				</p:cNvPr>
          <p:cNvSpPr/>
          <p:nvPr/>
        </p:nvSpPr>
        <p:spPr>
          <a:xfrm>
            <a:off x="9061450" y="6445250"/>
            <a:ext cx="654050" cy="654050"/>
          </a:xfrm>
          <a:custGeom>
            <a:avLst/>
            <a:gdLst>
              <a:gd name="connsiteX0" fmla="*/ 38295 w 654050"/>
              <a:gd name="connsiteY0" fmla="*/ 35477 h 654050"/>
              <a:gd name="connsiteX1" fmla="*/ 665147 w 654050"/>
              <a:gd name="connsiteY1" fmla="*/ 35477 h 654050"/>
              <a:gd name="connsiteX2" fmla="*/ 665147 w 654050"/>
              <a:gd name="connsiteY2" fmla="*/ 662330 h 654050"/>
              <a:gd name="connsiteX3" fmla="*/ 38295 w 654050"/>
              <a:gd name="connsiteY3" fmla="*/ 662330 h 654050"/>
              <a:gd name="connsiteX4" fmla="*/ 38295 w 654050"/>
              <a:gd name="connsiteY4" fmla="*/ 35477 h 654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4050" h="654050">
                <a:moveTo>
                  <a:pt x="38295" y="35477"/>
                </a:moveTo>
                <a:lnTo>
                  <a:pt x="665147" y="35477"/>
                </a:lnTo>
                <a:lnTo>
                  <a:pt x="665147" y="662330"/>
                </a:lnTo>
                <a:lnTo>
                  <a:pt x="38295" y="662330"/>
                </a:lnTo>
                <a:lnTo>
                  <a:pt x="38295" y="35477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5" name="Freeform 665"> 
				</p:cNvPr>
          <p:cNvSpPr/>
          <p:nvPr/>
        </p:nvSpPr>
        <p:spPr>
          <a:xfrm>
            <a:off x="10687050" y="6445250"/>
            <a:ext cx="654050" cy="654050"/>
          </a:xfrm>
          <a:custGeom>
            <a:avLst/>
            <a:gdLst>
              <a:gd name="connsiteX0" fmla="*/ 33170 w 654050"/>
              <a:gd name="connsiteY0" fmla="*/ 662330 h 654050"/>
              <a:gd name="connsiteX1" fmla="*/ 660023 w 654050"/>
              <a:gd name="connsiteY1" fmla="*/ 662330 h 654050"/>
              <a:gd name="connsiteX2" fmla="*/ 660023 w 654050"/>
              <a:gd name="connsiteY2" fmla="*/ 35478 h 654050"/>
              <a:gd name="connsiteX3" fmla="*/ 33170 w 654050"/>
              <a:gd name="connsiteY3" fmla="*/ 35478 h 654050"/>
              <a:gd name="connsiteX4" fmla="*/ 33170 w 654050"/>
              <a:gd name="connsiteY4" fmla="*/ 662330 h 654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4050" h="654050">
                <a:moveTo>
                  <a:pt x="33170" y="662330"/>
                </a:moveTo>
                <a:lnTo>
                  <a:pt x="660023" y="662330"/>
                </a:lnTo>
                <a:lnTo>
                  <a:pt x="660023" y="35478"/>
                </a:lnTo>
                <a:lnTo>
                  <a:pt x="33170" y="35478"/>
                </a:lnTo>
                <a:lnTo>
                  <a:pt x="33170" y="662330"/>
                </a:lnTo>
                <a:close/>
              </a:path>
            </a:pathLst>
          </a:custGeom>
          <a:solidFill>
            <a:srgbClr val="fd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6" name="Freeform 666"> 
				</p:cNvPr>
          <p:cNvSpPr/>
          <p:nvPr/>
        </p:nvSpPr>
        <p:spPr>
          <a:xfrm>
            <a:off x="10687050" y="6445250"/>
            <a:ext cx="654050" cy="654050"/>
          </a:xfrm>
          <a:custGeom>
            <a:avLst/>
            <a:gdLst>
              <a:gd name="connsiteX0" fmla="*/ 33171 w 654050"/>
              <a:gd name="connsiteY0" fmla="*/ 35477 h 654050"/>
              <a:gd name="connsiteX1" fmla="*/ 660024 w 654050"/>
              <a:gd name="connsiteY1" fmla="*/ 35477 h 654050"/>
              <a:gd name="connsiteX2" fmla="*/ 660024 w 654050"/>
              <a:gd name="connsiteY2" fmla="*/ 662330 h 654050"/>
              <a:gd name="connsiteX3" fmla="*/ 33171 w 654050"/>
              <a:gd name="connsiteY3" fmla="*/ 662330 h 654050"/>
              <a:gd name="connsiteX4" fmla="*/ 33171 w 654050"/>
              <a:gd name="connsiteY4" fmla="*/ 35477 h 654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4050" h="654050">
                <a:moveTo>
                  <a:pt x="33171" y="35477"/>
                </a:moveTo>
                <a:lnTo>
                  <a:pt x="660024" y="35477"/>
                </a:lnTo>
                <a:lnTo>
                  <a:pt x="660024" y="662330"/>
                </a:lnTo>
                <a:lnTo>
                  <a:pt x="33171" y="662330"/>
                </a:lnTo>
                <a:lnTo>
                  <a:pt x="33171" y="35477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7" name="Freeform 667"> 
				</p:cNvPr>
          <p:cNvSpPr/>
          <p:nvPr/>
        </p:nvSpPr>
        <p:spPr>
          <a:xfrm>
            <a:off x="11512550" y="5518150"/>
            <a:ext cx="654050" cy="654050"/>
          </a:xfrm>
          <a:custGeom>
            <a:avLst/>
            <a:gdLst>
              <a:gd name="connsiteX0" fmla="*/ 32949 w 654050"/>
              <a:gd name="connsiteY0" fmla="*/ 661396 h 654050"/>
              <a:gd name="connsiteX1" fmla="*/ 659801 w 654050"/>
              <a:gd name="connsiteY1" fmla="*/ 661396 h 654050"/>
              <a:gd name="connsiteX2" fmla="*/ 659801 w 654050"/>
              <a:gd name="connsiteY2" fmla="*/ 34543 h 654050"/>
              <a:gd name="connsiteX3" fmla="*/ 32949 w 654050"/>
              <a:gd name="connsiteY3" fmla="*/ 34543 h 654050"/>
              <a:gd name="connsiteX4" fmla="*/ 32949 w 654050"/>
              <a:gd name="connsiteY4" fmla="*/ 661396 h 654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4050" h="654050">
                <a:moveTo>
                  <a:pt x="32949" y="661396"/>
                </a:moveTo>
                <a:lnTo>
                  <a:pt x="659801" y="661396"/>
                </a:lnTo>
                <a:lnTo>
                  <a:pt x="659801" y="34543"/>
                </a:lnTo>
                <a:lnTo>
                  <a:pt x="32949" y="34543"/>
                </a:lnTo>
                <a:lnTo>
                  <a:pt x="32949" y="661396"/>
                </a:lnTo>
                <a:close/>
              </a:path>
            </a:pathLst>
          </a:custGeom>
          <a:solidFill>
            <a:srgbClr val="fd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8" name="Freeform 668"> 
				</p:cNvPr>
          <p:cNvSpPr/>
          <p:nvPr/>
        </p:nvSpPr>
        <p:spPr>
          <a:xfrm>
            <a:off x="11512550" y="5518150"/>
            <a:ext cx="654050" cy="654050"/>
          </a:xfrm>
          <a:custGeom>
            <a:avLst/>
            <a:gdLst>
              <a:gd name="connsiteX0" fmla="*/ 32949 w 654050"/>
              <a:gd name="connsiteY0" fmla="*/ 34544 h 654050"/>
              <a:gd name="connsiteX1" fmla="*/ 659801 w 654050"/>
              <a:gd name="connsiteY1" fmla="*/ 34544 h 654050"/>
              <a:gd name="connsiteX2" fmla="*/ 659801 w 654050"/>
              <a:gd name="connsiteY2" fmla="*/ 661396 h 654050"/>
              <a:gd name="connsiteX3" fmla="*/ 32949 w 654050"/>
              <a:gd name="connsiteY3" fmla="*/ 661396 h 654050"/>
              <a:gd name="connsiteX4" fmla="*/ 32949 w 654050"/>
              <a:gd name="connsiteY4" fmla="*/ 34544 h 654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4050" h="654050">
                <a:moveTo>
                  <a:pt x="32949" y="34544"/>
                </a:moveTo>
                <a:lnTo>
                  <a:pt x="659801" y="34544"/>
                </a:lnTo>
                <a:lnTo>
                  <a:pt x="659801" y="661396"/>
                </a:lnTo>
                <a:lnTo>
                  <a:pt x="32949" y="661396"/>
                </a:lnTo>
                <a:lnTo>
                  <a:pt x="32949" y="34544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70" name="Picture 670">
					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5660" y="2369820"/>
            <a:ext cx="205740" cy="213360"/>
          </a:xfrm>
          <a:prstGeom prst="rect">
            <a:avLst/>
          </a:prstGeom>
        </p:spPr>
      </p:pic>
      <p:pic>
        <p:nvPicPr>
          <p:cNvPr id="671" name="Picture 671">
					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2820" y="7040880"/>
            <a:ext cx="213360" cy="213360"/>
          </a:xfrm>
          <a:prstGeom prst="rect">
            <a:avLst/>
          </a:prstGeom>
        </p:spPr>
      </p:pic>
      <p:sp>
        <p:nvSpPr>
          <p:cNvPr id="671" name="Freeform 671"> 
				</p:cNvPr>
          <p:cNvSpPr/>
          <p:nvPr/>
        </p:nvSpPr>
        <p:spPr>
          <a:xfrm>
            <a:off x="9124950" y="2711450"/>
            <a:ext cx="654050" cy="666750"/>
          </a:xfrm>
          <a:custGeom>
            <a:avLst/>
            <a:gdLst>
              <a:gd name="connsiteX0" fmla="*/ 38013 w 654050"/>
              <a:gd name="connsiteY0" fmla="*/ 669074 h 666750"/>
              <a:gd name="connsiteX1" fmla="*/ 664866 w 654050"/>
              <a:gd name="connsiteY1" fmla="*/ 669074 h 666750"/>
              <a:gd name="connsiteX2" fmla="*/ 664866 w 654050"/>
              <a:gd name="connsiteY2" fmla="*/ 42222 h 666750"/>
              <a:gd name="connsiteX3" fmla="*/ 38013 w 654050"/>
              <a:gd name="connsiteY3" fmla="*/ 42222 h 666750"/>
              <a:gd name="connsiteX4" fmla="*/ 38013 w 654050"/>
              <a:gd name="connsiteY4" fmla="*/ 669074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4050" h="666750">
                <a:moveTo>
                  <a:pt x="38013" y="669074"/>
                </a:moveTo>
                <a:lnTo>
                  <a:pt x="664866" y="669074"/>
                </a:lnTo>
                <a:lnTo>
                  <a:pt x="664866" y="42222"/>
                </a:lnTo>
                <a:lnTo>
                  <a:pt x="38013" y="42222"/>
                </a:lnTo>
                <a:lnTo>
                  <a:pt x="38013" y="669074"/>
                </a:lnTo>
                <a:close/>
              </a:path>
            </a:pathLst>
          </a:custGeom>
          <a:solidFill>
            <a:srgbClr val="fd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2" name="Freeform 672"> 
				</p:cNvPr>
          <p:cNvSpPr/>
          <p:nvPr/>
        </p:nvSpPr>
        <p:spPr>
          <a:xfrm>
            <a:off x="9124950" y="2711450"/>
            <a:ext cx="654050" cy="666750"/>
          </a:xfrm>
          <a:custGeom>
            <a:avLst/>
            <a:gdLst>
              <a:gd name="connsiteX0" fmla="*/ 38013 w 654050"/>
              <a:gd name="connsiteY0" fmla="*/ 42222 h 666750"/>
              <a:gd name="connsiteX1" fmla="*/ 664866 w 654050"/>
              <a:gd name="connsiteY1" fmla="*/ 42222 h 666750"/>
              <a:gd name="connsiteX2" fmla="*/ 664866 w 654050"/>
              <a:gd name="connsiteY2" fmla="*/ 669074 h 666750"/>
              <a:gd name="connsiteX3" fmla="*/ 38013 w 654050"/>
              <a:gd name="connsiteY3" fmla="*/ 669074 h 666750"/>
              <a:gd name="connsiteX4" fmla="*/ 38013 w 654050"/>
              <a:gd name="connsiteY4" fmla="*/ 42222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4050" h="666750">
                <a:moveTo>
                  <a:pt x="38013" y="42222"/>
                </a:moveTo>
                <a:lnTo>
                  <a:pt x="664866" y="42222"/>
                </a:lnTo>
                <a:lnTo>
                  <a:pt x="664866" y="669074"/>
                </a:lnTo>
                <a:lnTo>
                  <a:pt x="38013" y="669074"/>
                </a:lnTo>
                <a:lnTo>
                  <a:pt x="38013" y="42222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3" name="Freeform 673"> 
				</p:cNvPr>
          <p:cNvSpPr/>
          <p:nvPr/>
        </p:nvSpPr>
        <p:spPr>
          <a:xfrm>
            <a:off x="2927350" y="1822450"/>
            <a:ext cx="4845050" cy="5746750"/>
          </a:xfrm>
          <a:custGeom>
            <a:avLst/>
            <a:gdLst>
              <a:gd name="connsiteX0" fmla="*/ 32321 w 4845050"/>
              <a:gd name="connsiteY0" fmla="*/ 38472 h 5746750"/>
              <a:gd name="connsiteX1" fmla="*/ 4845562 w 4845050"/>
              <a:gd name="connsiteY1" fmla="*/ 5748425 h 5746750"/>
              <a:gd name="connsiteX2" fmla="*/ 4853747 w 4845050"/>
              <a:gd name="connsiteY2" fmla="*/ 5758135 h 574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845050" h="5746750">
                <a:moveTo>
                  <a:pt x="32321" y="38472"/>
                </a:moveTo>
                <a:lnTo>
                  <a:pt x="4845562" y="5748425"/>
                </a:lnTo>
                <a:lnTo>
                  <a:pt x="4853747" y="5758135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4" name="Freeform 674"> 
				</p:cNvPr>
          <p:cNvSpPr/>
          <p:nvPr/>
        </p:nvSpPr>
        <p:spPr>
          <a:xfrm>
            <a:off x="7664450" y="7473950"/>
            <a:ext cx="158750" cy="158750"/>
          </a:xfrm>
          <a:custGeom>
            <a:avLst/>
            <a:gdLst>
              <a:gd name="connsiteX0" fmla="*/ 42208 w 158750"/>
              <a:gd name="connsiteY0" fmla="*/ 112910 h 158750"/>
              <a:gd name="connsiteX1" fmla="*/ 167397 w 158750"/>
              <a:gd name="connsiteY1" fmla="*/ 166840 h 158750"/>
              <a:gd name="connsiteX2" fmla="*/ 135427 w 158750"/>
              <a:gd name="connsiteY2" fmla="*/ 34331 h 158750"/>
              <a:gd name="connsiteX3" fmla="*/ 108463 w 158750"/>
              <a:gd name="connsiteY3" fmla="*/ 96925 h 158750"/>
              <a:gd name="connsiteX4" fmla="*/ 42208 w 158750"/>
              <a:gd name="connsiteY4" fmla="*/ 112910 h 15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750" h="158750">
                <a:moveTo>
                  <a:pt x="42208" y="112910"/>
                </a:moveTo>
                <a:lnTo>
                  <a:pt x="167397" y="166840"/>
                </a:lnTo>
                <a:lnTo>
                  <a:pt x="135427" y="34331"/>
                </a:lnTo>
                <a:lnTo>
                  <a:pt x="108463" y="96925"/>
                </a:lnTo>
                <a:lnTo>
                  <a:pt x="42208" y="112910"/>
                </a:lnTo>
                <a:close/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5" name="TextBox 675"/>
          <p:cNvSpPr txBox="1"/>
          <p:nvPr/>
        </p:nvSpPr>
        <p:spPr>
          <a:xfrm>
            <a:off x="673100" y="444500"/>
            <a:ext cx="5635012" cy="23667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13750"/>
              </a:lnSpc>
            </a:pPr>
            <a:r>
              <a:rPr lang="en-US" altLang="zh-CN" sz="4800" spc="75" dirty="0">
                <a:solidFill>
                  <a:srgbClr val="000000"/>
                </a:solidFill>
                <a:latin typeface="Times New Roman"/>
                <a:ea typeface="Times New Roman"/>
              </a:rPr>
              <a:t>Traversing</a:t>
            </a:r>
            <a:r>
              <a:rPr lang="en-US" altLang="zh-CN" sz="4800" spc="6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800" spc="114" dirty="0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4800" spc="6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800" spc="89" dirty="0">
                <a:solidFill>
                  <a:srgbClr val="000000"/>
                </a:solidFill>
                <a:latin typeface="Times New Roman"/>
                <a:ea typeface="Times New Roman"/>
              </a:rPr>
              <a:t>KD-Tree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760"/>
              </a:lnSpc>
            </a:pPr>
            <a:endParaRPr lang="en-US" dirty="0" smtClean="0"/>
          </a:p>
          <a:p>
            <a:pPr marL="0" indent="3025594">
              <a:lnSpc>
                <a:spcPct val="100000"/>
              </a:lnSpc>
            </a:pPr>
            <a:r>
              <a:rPr lang="en-US" altLang="zh-CN" sz="3600" spc="229" dirty="0">
                <a:solidFill>
                  <a:srgbClr val="000000"/>
                </a:solidFill>
                <a:latin typeface="Times New Roman"/>
                <a:ea typeface="Times New Roman"/>
              </a:rPr>
              <a:t>t</a:t>
            </a:r>
            <a:r>
              <a:rPr lang="en-US" altLang="zh-CN" sz="2500" spc="300" dirty="0">
                <a:solidFill>
                  <a:srgbClr val="000000"/>
                </a:solidFill>
                <a:latin typeface="Times New Roman"/>
                <a:ea typeface="Times New Roman"/>
              </a:rPr>
              <a:t>min</a:t>
            </a:r>
          </a:p>
        </p:txBody>
      </p:sp>
      <p:sp>
        <p:nvSpPr>
          <p:cNvPr id="676" name="TextBox 676"/>
          <p:cNvSpPr txBox="1"/>
          <p:nvPr/>
        </p:nvSpPr>
        <p:spPr>
          <a:xfrm>
            <a:off x="8534400" y="3733800"/>
            <a:ext cx="2006984" cy="58940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13750"/>
              </a:lnSpc>
              <a:tabLst>
                <a:tab pos="1600200" algn="l"/>
              </a:tabLst>
            </a:pPr>
            <a:r>
              <a:rPr lang="en-US" altLang="zh-CN" sz="3400" spc="309" dirty="0">
                <a:solidFill>
                  <a:srgbClr val="000000"/>
                </a:solidFill>
                <a:latin typeface="Times New Roman"/>
                <a:ea typeface="Times New Roman"/>
              </a:rPr>
              <a:t>1	</a:t>
            </a:r>
            <a:r>
              <a:rPr lang="en-US" altLang="zh-CN" sz="3400" spc="-104" dirty="0">
                <a:solidFill>
                  <a:srgbClr val="000000"/>
                </a:solidFill>
                <a:latin typeface="Times New Roman"/>
                <a:ea typeface="Times New Roman"/>
              </a:rPr>
              <a:t>B</a:t>
            </a:r>
          </a:p>
        </p:txBody>
      </p:sp>
      <p:sp>
        <p:nvSpPr>
          <p:cNvPr id="677" name="TextBox 677"/>
          <p:cNvSpPr txBox="1"/>
          <p:nvPr/>
        </p:nvSpPr>
        <p:spPr>
          <a:xfrm>
            <a:off x="5283200" y="4584700"/>
            <a:ext cx="6048861" cy="8420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62500"/>
              </a:lnSpc>
              <a:tabLst>
                <a:tab pos="1828800" algn="l"/>
                <a:tab pos="4025900" algn="l"/>
                <a:tab pos="5626100" algn="l"/>
              </a:tabLst>
            </a:pPr>
            <a:r>
              <a:rPr lang="en-US" altLang="zh-CN" sz="3400" spc="60" dirty="0">
                <a:solidFill>
                  <a:srgbClr val="000000"/>
                </a:solidFill>
                <a:latin typeface="Times New Roman"/>
                <a:ea typeface="Times New Roman"/>
              </a:rPr>
              <a:t>C	</a:t>
            </a:r>
            <a:r>
              <a:rPr lang="en-US" altLang="zh-CN" sz="3400" spc="-65" dirty="0">
                <a:solidFill>
                  <a:srgbClr val="000000"/>
                </a:solidFill>
                <a:latin typeface="Times New Roman"/>
                <a:ea typeface="Times New Roman"/>
              </a:rPr>
              <a:t>B	</a:t>
            </a:r>
            <a:r>
              <a:rPr lang="en-US" altLang="zh-CN" sz="3400" spc="309" dirty="0">
                <a:solidFill>
                  <a:srgbClr val="000000"/>
                </a:solidFill>
                <a:latin typeface="Times New Roman"/>
                <a:ea typeface="Times New Roman"/>
              </a:rPr>
              <a:t>2	</a:t>
            </a:r>
            <a:r>
              <a:rPr lang="en-US" altLang="zh-CN" sz="3400" spc="20" dirty="0">
                <a:solidFill>
                  <a:srgbClr val="000000"/>
                </a:solidFill>
                <a:latin typeface="Times New Roman"/>
                <a:ea typeface="Times New Roman"/>
              </a:rPr>
              <a:t>C</a:t>
            </a:r>
          </a:p>
        </p:txBody>
      </p:sp>
      <p:sp>
        <p:nvSpPr>
          <p:cNvPr id="678" name="TextBox 678"/>
          <p:cNvSpPr txBox="1"/>
          <p:nvPr/>
        </p:nvSpPr>
        <p:spPr>
          <a:xfrm>
            <a:off x="10071100" y="5600700"/>
            <a:ext cx="2046310" cy="58940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13750"/>
              </a:lnSpc>
              <a:tabLst>
                <a:tab pos="1663700" algn="l"/>
              </a:tabLst>
            </a:pPr>
            <a:r>
              <a:rPr lang="en-US" altLang="zh-CN" sz="3400" spc="125" dirty="0">
                <a:solidFill>
                  <a:srgbClr val="000000"/>
                </a:solidFill>
                <a:latin typeface="Times New Roman"/>
                <a:ea typeface="Times New Roman"/>
              </a:rPr>
              <a:t>D	</a:t>
            </a:r>
            <a:r>
              <a:rPr lang="en-US" altLang="zh-CN" sz="3400" spc="270" dirty="0">
                <a:solidFill>
                  <a:srgbClr val="000000"/>
                </a:solidFill>
                <a:latin typeface="Times New Roman"/>
                <a:ea typeface="Times New Roman"/>
              </a:rPr>
              <a:t>3</a:t>
            </a:r>
          </a:p>
        </p:txBody>
      </p:sp>
      <p:sp>
        <p:nvSpPr>
          <p:cNvPr id="679" name="TextBox 679"/>
          <p:cNvSpPr txBox="1"/>
          <p:nvPr/>
        </p:nvSpPr>
        <p:spPr>
          <a:xfrm>
            <a:off x="2832100" y="6350000"/>
            <a:ext cx="454711" cy="58940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13750"/>
              </a:lnSpc>
            </a:pPr>
            <a:r>
              <a:rPr lang="en-US" altLang="zh-CN" sz="3400" spc="114" dirty="0">
                <a:solidFill>
                  <a:srgbClr val="000000"/>
                </a:solidFill>
                <a:latin typeface="Times New Roman"/>
                <a:ea typeface="Times New Roman"/>
              </a:rPr>
              <a:t>D</a:t>
            </a:r>
          </a:p>
        </p:txBody>
      </p:sp>
      <p:sp>
        <p:nvSpPr>
          <p:cNvPr id="680" name="TextBox 680"/>
          <p:cNvSpPr txBox="1"/>
          <p:nvPr/>
        </p:nvSpPr>
        <p:spPr>
          <a:xfrm>
            <a:off x="7550591" y="6365380"/>
            <a:ext cx="848905" cy="9296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3600" spc="279" dirty="0">
                <a:solidFill>
                  <a:srgbClr val="000000"/>
                </a:solidFill>
                <a:latin typeface="Times New Roman"/>
                <a:ea typeface="Times New Roman"/>
              </a:rPr>
              <a:t>t</a:t>
            </a:r>
          </a:p>
          <a:p>
            <a:pPr marL="0" indent="164475">
              <a:lnSpc>
                <a:spcPct val="100000"/>
              </a:lnSpc>
            </a:pPr>
            <a:r>
              <a:rPr lang="en-US" altLang="zh-CN" sz="2500" spc="325" dirty="0">
                <a:solidFill>
                  <a:srgbClr val="000000"/>
                </a:solidFill>
                <a:latin typeface="Times New Roman"/>
                <a:ea typeface="Times New Roman"/>
              </a:rPr>
              <a:t>max</a:t>
            </a:r>
          </a:p>
        </p:txBody>
      </p:sp>
      <p:sp>
        <p:nvSpPr>
          <p:cNvPr id="681" name="TextBox 681"/>
          <p:cNvSpPr txBox="1"/>
          <p:nvPr/>
        </p:nvSpPr>
        <p:spPr>
          <a:xfrm>
            <a:off x="9283700" y="6527800"/>
            <a:ext cx="268310" cy="58940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13750"/>
              </a:lnSpc>
            </a:pPr>
            <a:r>
              <a:rPr lang="en-US" altLang="zh-CN" sz="3400" spc="300" dirty="0">
                <a:solidFill>
                  <a:srgbClr val="000000"/>
                </a:solidFill>
                <a:latin typeface="Times New Roman"/>
                <a:ea typeface="Times New Roman"/>
              </a:rPr>
              <a:t>4</a:t>
            </a:r>
          </a:p>
        </p:txBody>
      </p:sp>
      <p:sp>
        <p:nvSpPr>
          <p:cNvPr id="682" name="TextBox 682"/>
          <p:cNvSpPr txBox="1"/>
          <p:nvPr/>
        </p:nvSpPr>
        <p:spPr>
          <a:xfrm>
            <a:off x="10909300" y="6527800"/>
            <a:ext cx="268310" cy="58940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13750"/>
              </a:lnSpc>
            </a:pPr>
            <a:r>
              <a:rPr lang="en-US" altLang="zh-CN" sz="3400" spc="300" dirty="0">
                <a:solidFill>
                  <a:srgbClr val="000000"/>
                </a:solidFill>
                <a:latin typeface="Times New Roman"/>
                <a:ea typeface="Times New Roman"/>
              </a:rPr>
              <a:t>5</a:t>
            </a:r>
          </a:p>
        </p:txBody>
      </p:sp>
      <p:sp>
        <p:nvSpPr>
          <p:cNvPr id="683" name="TextBox 683"/>
          <p:cNvSpPr txBox="1"/>
          <p:nvPr/>
        </p:nvSpPr>
        <p:spPr>
          <a:xfrm>
            <a:off x="3136900" y="7645400"/>
            <a:ext cx="8686815" cy="11226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216666"/>
              </a:lnSpc>
              <a:tabLst>
                <a:tab pos="4737100" algn="l"/>
              </a:tabLst>
            </a:pPr>
            <a:r>
              <a:rPr lang="en-US" altLang="zh-CN" sz="3400" spc="-5" dirty="0">
                <a:solidFill>
                  <a:srgbClr val="000000"/>
                </a:solidFill>
                <a:latin typeface="Times New Roman"/>
                <a:ea typeface="Times New Roman"/>
              </a:rPr>
              <a:t>A	</a:t>
            </a:r>
            <a:r>
              <a:rPr lang="en-US" altLang="zh-CN" sz="3400" spc="225" dirty="0">
                <a:solidFill>
                  <a:srgbClr val="000000"/>
                </a:solidFill>
                <a:latin typeface="Times New Roman"/>
                <a:ea typeface="Times New Roman"/>
              </a:rPr>
              <a:t>Internal</a:t>
            </a:r>
            <a:r>
              <a:rPr lang="en-US" altLang="zh-CN" sz="3400" spc="15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254" dirty="0">
                <a:solidFill>
                  <a:srgbClr val="000000"/>
                </a:solidFill>
                <a:latin typeface="Times New Roman"/>
                <a:ea typeface="Times New Roman"/>
              </a:rPr>
              <a:t>node:</a:t>
            </a:r>
            <a:r>
              <a:rPr lang="en-US" altLang="zh-CN" sz="3400" spc="15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200" dirty="0">
                <a:solidFill>
                  <a:srgbClr val="000000"/>
                </a:solidFill>
                <a:latin typeface="Times New Roman"/>
                <a:ea typeface="Times New Roman"/>
              </a:rPr>
              <a:t>split</a:t>
            </a:r>
          </a:p>
        </p:txBody>
      </p:sp>
      <p:sp>
        <p:nvSpPr>
          <p:cNvPr id="684" name="TextBox 684"/>
          <p:cNvSpPr txBox="1"/>
          <p:nvPr/>
        </p:nvSpPr>
        <p:spPr>
          <a:xfrm>
            <a:off x="241300" y="9315805"/>
            <a:ext cx="12670690" cy="254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4166"/>
              </a:lnSpc>
              <a:tabLst>
                <a:tab pos="6134100" algn="l"/>
                <a:tab pos="9830165" algn="l"/>
              </a:tabLst>
            </a:pPr>
            <a:r>
              <a:rPr lang="en-US" altLang="zh-CN" sz="1600" spc="-20" dirty="0">
                <a:solidFill>
                  <a:srgbClr val="000000"/>
                </a:solidFill>
                <a:latin typeface="Arial"/>
                <a:ea typeface="Arial"/>
              </a:rPr>
              <a:t>GAMES101	</a:t>
            </a:r>
            <a:r>
              <a:rPr lang="en-US" altLang="zh-CN" sz="1600" spc="-5" dirty="0">
                <a:solidFill>
                  <a:srgbClr val="000000"/>
                </a:solidFill>
                <a:latin typeface="Arial"/>
                <a:ea typeface="Arial"/>
              </a:rPr>
              <a:t>24	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Arial"/>
              </a:rPr>
              <a:t>Lingqi</a:t>
            </a:r>
            <a:r>
              <a:rPr lang="en-US" altLang="zh-CN" sz="1600" spc="-4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Arial"/>
              </a:rPr>
              <a:t>Yan,</a:t>
            </a:r>
            <a:r>
              <a:rPr lang="en-US" altLang="zh-CN" sz="1600" spc="-5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Arial"/>
              </a:rPr>
              <a:t>UC</a:t>
            </a:r>
            <a:r>
              <a:rPr lang="en-US" altLang="zh-CN" sz="1600" spc="-5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Arial"/>
              </a:rPr>
              <a:t>Santa</a:t>
            </a:r>
            <a:r>
              <a:rPr lang="en-US" altLang="zh-CN" sz="1600" spc="-5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Arial"/>
              </a:rPr>
              <a:t>Barbara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Freeform 685"> 
				</p:cNvPr>
          <p:cNvSpPr/>
          <p:nvPr/>
        </p:nvSpPr>
        <p:spPr>
          <a:xfrm>
            <a:off x="10223500" y="5854700"/>
            <a:ext cx="914400" cy="927100"/>
          </a:xfrm>
          <a:custGeom>
            <a:avLst/>
            <a:gdLst>
              <a:gd name="connsiteX0" fmla="*/ 920837 w 914400"/>
              <a:gd name="connsiteY0" fmla="*/ 927989 h 927100"/>
              <a:gd name="connsiteX1" fmla="*/ 17726 w 914400"/>
              <a:gd name="connsiteY1" fmla="*/ 24877 h 927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14400" h="927100">
                <a:moveTo>
                  <a:pt x="920837" y="927989"/>
                </a:moveTo>
                <a:lnTo>
                  <a:pt x="17726" y="24877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6" name="Freeform 686"> 
				</p:cNvPr>
          <p:cNvSpPr/>
          <p:nvPr/>
        </p:nvSpPr>
        <p:spPr>
          <a:xfrm>
            <a:off x="9321800" y="5854700"/>
            <a:ext cx="914400" cy="927100"/>
          </a:xfrm>
          <a:custGeom>
            <a:avLst/>
            <a:gdLst>
              <a:gd name="connsiteX0" fmla="*/ 16524 w 914400"/>
              <a:gd name="connsiteY0" fmla="*/ 927989 h 927100"/>
              <a:gd name="connsiteX1" fmla="*/ 919635 w 914400"/>
              <a:gd name="connsiteY1" fmla="*/ 24877 h 927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14400" h="927100">
                <a:moveTo>
                  <a:pt x="16524" y="927989"/>
                </a:moveTo>
                <a:lnTo>
                  <a:pt x="919635" y="24877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7" name="Freeform 687"> 
				</p:cNvPr>
          <p:cNvSpPr/>
          <p:nvPr/>
        </p:nvSpPr>
        <p:spPr>
          <a:xfrm>
            <a:off x="9080500" y="6464300"/>
            <a:ext cx="635000" cy="635000"/>
          </a:xfrm>
          <a:custGeom>
            <a:avLst/>
            <a:gdLst>
              <a:gd name="connsiteX0" fmla="*/ 19245 w 635000"/>
              <a:gd name="connsiteY0" fmla="*/ 643280 h 635000"/>
              <a:gd name="connsiteX1" fmla="*/ 646097 w 635000"/>
              <a:gd name="connsiteY1" fmla="*/ 643280 h 635000"/>
              <a:gd name="connsiteX2" fmla="*/ 646097 w 635000"/>
              <a:gd name="connsiteY2" fmla="*/ 16428 h 635000"/>
              <a:gd name="connsiteX3" fmla="*/ 19245 w 635000"/>
              <a:gd name="connsiteY3" fmla="*/ 16428 h 635000"/>
              <a:gd name="connsiteX4" fmla="*/ 19245 w 635000"/>
              <a:gd name="connsiteY4" fmla="*/ 643280 h 63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5000" h="635000">
                <a:moveTo>
                  <a:pt x="19245" y="643280"/>
                </a:moveTo>
                <a:lnTo>
                  <a:pt x="646097" y="643280"/>
                </a:lnTo>
                <a:lnTo>
                  <a:pt x="646097" y="16428"/>
                </a:lnTo>
                <a:lnTo>
                  <a:pt x="19245" y="16428"/>
                </a:lnTo>
                <a:lnTo>
                  <a:pt x="19245" y="643280"/>
                </a:lnTo>
                <a:close/>
              </a:path>
            </a:pathLst>
          </a:custGeom>
          <a:solidFill>
            <a:srgbClr val="b169e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8" name="Freeform 688"> 
				</p:cNvPr>
          <p:cNvSpPr/>
          <p:nvPr/>
        </p:nvSpPr>
        <p:spPr>
          <a:xfrm>
            <a:off x="9080500" y="6464300"/>
            <a:ext cx="635000" cy="635000"/>
          </a:xfrm>
          <a:custGeom>
            <a:avLst/>
            <a:gdLst>
              <a:gd name="connsiteX0" fmla="*/ 19245 w 635000"/>
              <a:gd name="connsiteY0" fmla="*/ 16427 h 635000"/>
              <a:gd name="connsiteX1" fmla="*/ 646097 w 635000"/>
              <a:gd name="connsiteY1" fmla="*/ 16427 h 635000"/>
              <a:gd name="connsiteX2" fmla="*/ 646097 w 635000"/>
              <a:gd name="connsiteY2" fmla="*/ 643280 h 635000"/>
              <a:gd name="connsiteX3" fmla="*/ 19245 w 635000"/>
              <a:gd name="connsiteY3" fmla="*/ 643280 h 635000"/>
              <a:gd name="connsiteX4" fmla="*/ 19245 w 635000"/>
              <a:gd name="connsiteY4" fmla="*/ 16427 h 63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5000" h="635000">
                <a:moveTo>
                  <a:pt x="19245" y="16427"/>
                </a:moveTo>
                <a:lnTo>
                  <a:pt x="646097" y="16427"/>
                </a:lnTo>
                <a:lnTo>
                  <a:pt x="646097" y="643280"/>
                </a:lnTo>
                <a:lnTo>
                  <a:pt x="19245" y="643280"/>
                </a:lnTo>
                <a:lnTo>
                  <a:pt x="19245" y="16427"/>
                </a:lnTo>
                <a:close/>
              </a:path>
            </a:pathLst>
          </a:custGeom>
          <a:solidFill>
            <a:srgbClr val="0000ff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9" name="Freeform 689"> 
				</p:cNvPr>
          <p:cNvSpPr/>
          <p:nvPr/>
        </p:nvSpPr>
        <p:spPr>
          <a:xfrm>
            <a:off x="10706100" y="6464300"/>
            <a:ext cx="635000" cy="635000"/>
          </a:xfrm>
          <a:custGeom>
            <a:avLst/>
            <a:gdLst>
              <a:gd name="connsiteX0" fmla="*/ 14120 w 635000"/>
              <a:gd name="connsiteY0" fmla="*/ 643280 h 635000"/>
              <a:gd name="connsiteX1" fmla="*/ 640972 w 635000"/>
              <a:gd name="connsiteY1" fmla="*/ 643280 h 635000"/>
              <a:gd name="connsiteX2" fmla="*/ 640972 w 635000"/>
              <a:gd name="connsiteY2" fmla="*/ 16428 h 635000"/>
              <a:gd name="connsiteX3" fmla="*/ 14120 w 635000"/>
              <a:gd name="connsiteY3" fmla="*/ 16428 h 635000"/>
              <a:gd name="connsiteX4" fmla="*/ 14120 w 635000"/>
              <a:gd name="connsiteY4" fmla="*/ 643280 h 63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5000" h="635000">
                <a:moveTo>
                  <a:pt x="14120" y="643280"/>
                </a:moveTo>
                <a:lnTo>
                  <a:pt x="640972" y="643280"/>
                </a:lnTo>
                <a:lnTo>
                  <a:pt x="640972" y="16428"/>
                </a:lnTo>
                <a:lnTo>
                  <a:pt x="14120" y="16428"/>
                </a:lnTo>
                <a:lnTo>
                  <a:pt x="14120" y="643280"/>
                </a:lnTo>
                <a:close/>
              </a:path>
            </a:pathLst>
          </a:custGeom>
          <a:solidFill>
            <a:srgbClr val="ea5b55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0" name="Freeform 690"> 
				</p:cNvPr>
          <p:cNvSpPr/>
          <p:nvPr/>
        </p:nvSpPr>
        <p:spPr>
          <a:xfrm>
            <a:off x="10706100" y="6464300"/>
            <a:ext cx="635000" cy="635000"/>
          </a:xfrm>
          <a:custGeom>
            <a:avLst/>
            <a:gdLst>
              <a:gd name="connsiteX0" fmla="*/ 14120 w 635000"/>
              <a:gd name="connsiteY0" fmla="*/ 16427 h 635000"/>
              <a:gd name="connsiteX1" fmla="*/ 640972 w 635000"/>
              <a:gd name="connsiteY1" fmla="*/ 16427 h 635000"/>
              <a:gd name="connsiteX2" fmla="*/ 640972 w 635000"/>
              <a:gd name="connsiteY2" fmla="*/ 643280 h 635000"/>
              <a:gd name="connsiteX3" fmla="*/ 14120 w 635000"/>
              <a:gd name="connsiteY3" fmla="*/ 643280 h 635000"/>
              <a:gd name="connsiteX4" fmla="*/ 14120 w 635000"/>
              <a:gd name="connsiteY4" fmla="*/ 16427 h 63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5000" h="635000">
                <a:moveTo>
                  <a:pt x="14120" y="16427"/>
                </a:moveTo>
                <a:lnTo>
                  <a:pt x="640972" y="16427"/>
                </a:lnTo>
                <a:lnTo>
                  <a:pt x="640972" y="643280"/>
                </a:lnTo>
                <a:lnTo>
                  <a:pt x="14120" y="643280"/>
                </a:lnTo>
                <a:lnTo>
                  <a:pt x="14120" y="16427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1" name="Freeform 691"> 
				</p:cNvPr>
          <p:cNvSpPr/>
          <p:nvPr/>
        </p:nvSpPr>
        <p:spPr>
          <a:xfrm>
            <a:off x="11049000" y="4927600"/>
            <a:ext cx="914400" cy="914400"/>
          </a:xfrm>
          <a:custGeom>
            <a:avLst/>
            <a:gdLst>
              <a:gd name="connsiteX0" fmla="*/ 920619 w 914400"/>
              <a:gd name="connsiteY0" fmla="*/ 927054 h 914400"/>
              <a:gd name="connsiteX1" fmla="*/ 17507 w 914400"/>
              <a:gd name="connsiteY1" fmla="*/ 23943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14400" h="914400">
                <a:moveTo>
                  <a:pt x="920619" y="927054"/>
                </a:moveTo>
                <a:lnTo>
                  <a:pt x="17507" y="23943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2" name="Freeform 692"> 
				</p:cNvPr>
          <p:cNvSpPr/>
          <p:nvPr/>
        </p:nvSpPr>
        <p:spPr>
          <a:xfrm>
            <a:off x="10147300" y="4927600"/>
            <a:ext cx="914400" cy="914400"/>
          </a:xfrm>
          <a:custGeom>
            <a:avLst/>
            <a:gdLst>
              <a:gd name="connsiteX0" fmla="*/ 16303 w 914400"/>
              <a:gd name="connsiteY0" fmla="*/ 927054 h 914400"/>
              <a:gd name="connsiteX1" fmla="*/ 919414 w 914400"/>
              <a:gd name="connsiteY1" fmla="*/ 23943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14400" h="914400">
                <a:moveTo>
                  <a:pt x="16303" y="927054"/>
                </a:moveTo>
                <a:lnTo>
                  <a:pt x="919414" y="23943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3" name="Freeform 693"> 
				</p:cNvPr>
          <p:cNvSpPr/>
          <p:nvPr/>
        </p:nvSpPr>
        <p:spPr>
          <a:xfrm>
            <a:off x="9906000" y="5537200"/>
            <a:ext cx="635000" cy="635000"/>
          </a:xfrm>
          <a:custGeom>
            <a:avLst/>
            <a:gdLst>
              <a:gd name="connsiteX0" fmla="*/ 19023 w 635000"/>
              <a:gd name="connsiteY0" fmla="*/ 642346 h 635000"/>
              <a:gd name="connsiteX1" fmla="*/ 645876 w 635000"/>
              <a:gd name="connsiteY1" fmla="*/ 642346 h 635000"/>
              <a:gd name="connsiteX2" fmla="*/ 645876 w 635000"/>
              <a:gd name="connsiteY2" fmla="*/ 15493 h 635000"/>
              <a:gd name="connsiteX3" fmla="*/ 19023 w 635000"/>
              <a:gd name="connsiteY3" fmla="*/ 15493 h 635000"/>
              <a:gd name="connsiteX4" fmla="*/ 19023 w 635000"/>
              <a:gd name="connsiteY4" fmla="*/ 642346 h 63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5000" h="635000">
                <a:moveTo>
                  <a:pt x="19023" y="642346"/>
                </a:moveTo>
                <a:lnTo>
                  <a:pt x="645876" y="642346"/>
                </a:lnTo>
                <a:lnTo>
                  <a:pt x="645876" y="15493"/>
                </a:lnTo>
                <a:lnTo>
                  <a:pt x="19023" y="15493"/>
                </a:lnTo>
                <a:lnTo>
                  <a:pt x="19023" y="642346"/>
                </a:lnTo>
                <a:close/>
              </a:path>
            </a:pathLst>
          </a:custGeom>
          <a:solidFill>
            <a:srgbClr val="fd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4" name="Freeform 694"> 
				</p:cNvPr>
          <p:cNvSpPr/>
          <p:nvPr/>
        </p:nvSpPr>
        <p:spPr>
          <a:xfrm>
            <a:off x="9906000" y="5537200"/>
            <a:ext cx="635000" cy="635000"/>
          </a:xfrm>
          <a:custGeom>
            <a:avLst/>
            <a:gdLst>
              <a:gd name="connsiteX0" fmla="*/ 19023 w 635000"/>
              <a:gd name="connsiteY0" fmla="*/ 15494 h 635000"/>
              <a:gd name="connsiteX1" fmla="*/ 645876 w 635000"/>
              <a:gd name="connsiteY1" fmla="*/ 15494 h 635000"/>
              <a:gd name="connsiteX2" fmla="*/ 645876 w 635000"/>
              <a:gd name="connsiteY2" fmla="*/ 642346 h 635000"/>
              <a:gd name="connsiteX3" fmla="*/ 19023 w 635000"/>
              <a:gd name="connsiteY3" fmla="*/ 642346 h 635000"/>
              <a:gd name="connsiteX4" fmla="*/ 19023 w 635000"/>
              <a:gd name="connsiteY4" fmla="*/ 15494 h 63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5000" h="635000">
                <a:moveTo>
                  <a:pt x="19023" y="15494"/>
                </a:moveTo>
                <a:lnTo>
                  <a:pt x="645876" y="15494"/>
                </a:lnTo>
                <a:lnTo>
                  <a:pt x="645876" y="642346"/>
                </a:lnTo>
                <a:lnTo>
                  <a:pt x="19023" y="642346"/>
                </a:lnTo>
                <a:lnTo>
                  <a:pt x="19023" y="15494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5" name="Freeform 695"> 
				</p:cNvPr>
          <p:cNvSpPr/>
          <p:nvPr/>
        </p:nvSpPr>
        <p:spPr>
          <a:xfrm>
            <a:off x="11531600" y="5537200"/>
            <a:ext cx="635000" cy="635000"/>
          </a:xfrm>
          <a:custGeom>
            <a:avLst/>
            <a:gdLst>
              <a:gd name="connsiteX0" fmla="*/ 13899 w 635000"/>
              <a:gd name="connsiteY0" fmla="*/ 642346 h 635000"/>
              <a:gd name="connsiteX1" fmla="*/ 640752 w 635000"/>
              <a:gd name="connsiteY1" fmla="*/ 642346 h 635000"/>
              <a:gd name="connsiteX2" fmla="*/ 640752 w 635000"/>
              <a:gd name="connsiteY2" fmla="*/ 15493 h 635000"/>
              <a:gd name="connsiteX3" fmla="*/ 13899 w 635000"/>
              <a:gd name="connsiteY3" fmla="*/ 15493 h 635000"/>
              <a:gd name="connsiteX4" fmla="*/ 13899 w 635000"/>
              <a:gd name="connsiteY4" fmla="*/ 642346 h 63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5000" h="635000">
                <a:moveTo>
                  <a:pt x="13899" y="642346"/>
                </a:moveTo>
                <a:lnTo>
                  <a:pt x="640752" y="642346"/>
                </a:lnTo>
                <a:lnTo>
                  <a:pt x="640752" y="15493"/>
                </a:lnTo>
                <a:lnTo>
                  <a:pt x="13899" y="15493"/>
                </a:lnTo>
                <a:lnTo>
                  <a:pt x="13899" y="642346"/>
                </a:lnTo>
                <a:close/>
              </a:path>
            </a:pathLst>
          </a:custGeom>
          <a:solidFill>
            <a:srgbClr val="f28e1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6" name="Freeform 696"> 
				</p:cNvPr>
          <p:cNvSpPr/>
          <p:nvPr/>
        </p:nvSpPr>
        <p:spPr>
          <a:xfrm>
            <a:off x="11531600" y="5537200"/>
            <a:ext cx="635000" cy="635000"/>
          </a:xfrm>
          <a:custGeom>
            <a:avLst/>
            <a:gdLst>
              <a:gd name="connsiteX0" fmla="*/ 13900 w 635000"/>
              <a:gd name="connsiteY0" fmla="*/ 15494 h 635000"/>
              <a:gd name="connsiteX1" fmla="*/ 640752 w 635000"/>
              <a:gd name="connsiteY1" fmla="*/ 15494 h 635000"/>
              <a:gd name="connsiteX2" fmla="*/ 640752 w 635000"/>
              <a:gd name="connsiteY2" fmla="*/ 642346 h 635000"/>
              <a:gd name="connsiteX3" fmla="*/ 13900 w 635000"/>
              <a:gd name="connsiteY3" fmla="*/ 642346 h 635000"/>
              <a:gd name="connsiteX4" fmla="*/ 13900 w 635000"/>
              <a:gd name="connsiteY4" fmla="*/ 15494 h 63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5000" h="635000">
                <a:moveTo>
                  <a:pt x="13900" y="15494"/>
                </a:moveTo>
                <a:lnTo>
                  <a:pt x="640752" y="15494"/>
                </a:lnTo>
                <a:lnTo>
                  <a:pt x="640752" y="642346"/>
                </a:lnTo>
                <a:lnTo>
                  <a:pt x="13900" y="642346"/>
                </a:lnTo>
                <a:lnTo>
                  <a:pt x="13900" y="15494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7" name="Freeform 697"> 
				</p:cNvPr>
          <p:cNvSpPr/>
          <p:nvPr/>
        </p:nvSpPr>
        <p:spPr>
          <a:xfrm>
            <a:off x="10248900" y="4038600"/>
            <a:ext cx="914400" cy="914400"/>
          </a:xfrm>
          <a:custGeom>
            <a:avLst/>
            <a:gdLst>
              <a:gd name="connsiteX0" fmla="*/ 922532 w 914400"/>
              <a:gd name="connsiteY0" fmla="*/ 916594 h 914400"/>
              <a:gd name="connsiteX1" fmla="*/ 19420 w 914400"/>
              <a:gd name="connsiteY1" fmla="*/ 13483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14400" h="914400">
                <a:moveTo>
                  <a:pt x="922532" y="916594"/>
                </a:moveTo>
                <a:lnTo>
                  <a:pt x="19420" y="13483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8" name="Freeform 698"> 
				</p:cNvPr>
          <p:cNvSpPr/>
          <p:nvPr/>
        </p:nvSpPr>
        <p:spPr>
          <a:xfrm>
            <a:off x="9347200" y="4038600"/>
            <a:ext cx="914400" cy="914400"/>
          </a:xfrm>
          <a:custGeom>
            <a:avLst/>
            <a:gdLst>
              <a:gd name="connsiteX0" fmla="*/ 18216 w 914400"/>
              <a:gd name="connsiteY0" fmla="*/ 916594 h 914400"/>
              <a:gd name="connsiteX1" fmla="*/ 921327 w 914400"/>
              <a:gd name="connsiteY1" fmla="*/ 13483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14400" h="914400">
                <a:moveTo>
                  <a:pt x="18216" y="916594"/>
                </a:moveTo>
                <a:lnTo>
                  <a:pt x="921327" y="13483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9" name="Freeform 699"> 
				</p:cNvPr>
          <p:cNvSpPr/>
          <p:nvPr/>
        </p:nvSpPr>
        <p:spPr>
          <a:xfrm>
            <a:off x="9105900" y="4635500"/>
            <a:ext cx="647700" cy="635000"/>
          </a:xfrm>
          <a:custGeom>
            <a:avLst/>
            <a:gdLst>
              <a:gd name="connsiteX0" fmla="*/ 20938 w 647700"/>
              <a:gd name="connsiteY0" fmla="*/ 644586 h 635000"/>
              <a:gd name="connsiteX1" fmla="*/ 647790 w 647700"/>
              <a:gd name="connsiteY1" fmla="*/ 644586 h 635000"/>
              <a:gd name="connsiteX2" fmla="*/ 647790 w 647700"/>
              <a:gd name="connsiteY2" fmla="*/ 17733 h 635000"/>
              <a:gd name="connsiteX3" fmla="*/ 20938 w 647700"/>
              <a:gd name="connsiteY3" fmla="*/ 17733 h 635000"/>
              <a:gd name="connsiteX4" fmla="*/ 20938 w 647700"/>
              <a:gd name="connsiteY4" fmla="*/ 644586 h 63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7700" h="635000">
                <a:moveTo>
                  <a:pt x="20938" y="644586"/>
                </a:moveTo>
                <a:lnTo>
                  <a:pt x="647790" y="644586"/>
                </a:lnTo>
                <a:lnTo>
                  <a:pt x="647790" y="17733"/>
                </a:lnTo>
                <a:lnTo>
                  <a:pt x="20938" y="17733"/>
                </a:lnTo>
                <a:lnTo>
                  <a:pt x="20938" y="644586"/>
                </a:lnTo>
                <a:close/>
              </a:path>
            </a:pathLst>
          </a:custGeom>
          <a:solidFill>
            <a:srgbClr val="6ebe3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0" name="Freeform 700"> 
				</p:cNvPr>
          <p:cNvSpPr/>
          <p:nvPr/>
        </p:nvSpPr>
        <p:spPr>
          <a:xfrm>
            <a:off x="9105900" y="4635500"/>
            <a:ext cx="647700" cy="635000"/>
          </a:xfrm>
          <a:custGeom>
            <a:avLst/>
            <a:gdLst>
              <a:gd name="connsiteX0" fmla="*/ 20938 w 647700"/>
              <a:gd name="connsiteY0" fmla="*/ 17734 h 635000"/>
              <a:gd name="connsiteX1" fmla="*/ 647790 w 647700"/>
              <a:gd name="connsiteY1" fmla="*/ 17734 h 635000"/>
              <a:gd name="connsiteX2" fmla="*/ 647790 w 647700"/>
              <a:gd name="connsiteY2" fmla="*/ 644586 h 635000"/>
              <a:gd name="connsiteX3" fmla="*/ 20938 w 647700"/>
              <a:gd name="connsiteY3" fmla="*/ 644586 h 635000"/>
              <a:gd name="connsiteX4" fmla="*/ 20938 w 647700"/>
              <a:gd name="connsiteY4" fmla="*/ 17734 h 63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7700" h="635000">
                <a:moveTo>
                  <a:pt x="20938" y="17734"/>
                </a:moveTo>
                <a:lnTo>
                  <a:pt x="647790" y="17734"/>
                </a:lnTo>
                <a:lnTo>
                  <a:pt x="647790" y="644586"/>
                </a:lnTo>
                <a:lnTo>
                  <a:pt x="20938" y="644586"/>
                </a:lnTo>
                <a:lnTo>
                  <a:pt x="20938" y="17734"/>
                </a:lnTo>
                <a:close/>
              </a:path>
            </a:pathLst>
          </a:custGeom>
          <a:solidFill>
            <a:srgbClr val="0000ff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1" name="Freeform 701"> 
				</p:cNvPr>
          <p:cNvSpPr/>
          <p:nvPr/>
        </p:nvSpPr>
        <p:spPr>
          <a:xfrm>
            <a:off x="10731500" y="4635500"/>
            <a:ext cx="635000" cy="635000"/>
          </a:xfrm>
          <a:custGeom>
            <a:avLst/>
            <a:gdLst>
              <a:gd name="connsiteX0" fmla="*/ 15812 w 635000"/>
              <a:gd name="connsiteY0" fmla="*/ 644586 h 635000"/>
              <a:gd name="connsiteX1" fmla="*/ 642665 w 635000"/>
              <a:gd name="connsiteY1" fmla="*/ 644586 h 635000"/>
              <a:gd name="connsiteX2" fmla="*/ 642665 w 635000"/>
              <a:gd name="connsiteY2" fmla="*/ 17733 h 635000"/>
              <a:gd name="connsiteX3" fmla="*/ 15812 w 635000"/>
              <a:gd name="connsiteY3" fmla="*/ 17733 h 635000"/>
              <a:gd name="connsiteX4" fmla="*/ 15812 w 635000"/>
              <a:gd name="connsiteY4" fmla="*/ 644586 h 63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5000" h="635000">
                <a:moveTo>
                  <a:pt x="15812" y="644586"/>
                </a:moveTo>
                <a:lnTo>
                  <a:pt x="642665" y="644586"/>
                </a:lnTo>
                <a:lnTo>
                  <a:pt x="642665" y="17733"/>
                </a:lnTo>
                <a:lnTo>
                  <a:pt x="15812" y="17733"/>
                </a:lnTo>
                <a:lnTo>
                  <a:pt x="15812" y="644586"/>
                </a:lnTo>
                <a:close/>
              </a:path>
            </a:pathLst>
          </a:custGeom>
          <a:solidFill>
            <a:srgbClr val="fd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2" name="Freeform 702"> 
				</p:cNvPr>
          <p:cNvSpPr/>
          <p:nvPr/>
        </p:nvSpPr>
        <p:spPr>
          <a:xfrm>
            <a:off x="10731500" y="4635500"/>
            <a:ext cx="635000" cy="635000"/>
          </a:xfrm>
          <a:custGeom>
            <a:avLst/>
            <a:gdLst>
              <a:gd name="connsiteX0" fmla="*/ 15812 w 635000"/>
              <a:gd name="connsiteY0" fmla="*/ 17734 h 635000"/>
              <a:gd name="connsiteX1" fmla="*/ 642665 w 635000"/>
              <a:gd name="connsiteY1" fmla="*/ 17734 h 635000"/>
              <a:gd name="connsiteX2" fmla="*/ 642665 w 635000"/>
              <a:gd name="connsiteY2" fmla="*/ 644586 h 635000"/>
              <a:gd name="connsiteX3" fmla="*/ 15812 w 635000"/>
              <a:gd name="connsiteY3" fmla="*/ 644586 h 635000"/>
              <a:gd name="connsiteX4" fmla="*/ 15812 w 635000"/>
              <a:gd name="connsiteY4" fmla="*/ 17734 h 63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5000" h="635000">
                <a:moveTo>
                  <a:pt x="15812" y="17734"/>
                </a:moveTo>
                <a:lnTo>
                  <a:pt x="642665" y="17734"/>
                </a:lnTo>
                <a:lnTo>
                  <a:pt x="642665" y="644586"/>
                </a:lnTo>
                <a:lnTo>
                  <a:pt x="15812" y="644586"/>
                </a:lnTo>
                <a:lnTo>
                  <a:pt x="15812" y="17734"/>
                </a:lnTo>
                <a:close/>
              </a:path>
            </a:pathLst>
          </a:custGeom>
          <a:solidFill>
            <a:srgbClr val="0000ed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3" name="Freeform 703"> 
				</p:cNvPr>
          <p:cNvSpPr/>
          <p:nvPr/>
        </p:nvSpPr>
        <p:spPr>
          <a:xfrm>
            <a:off x="876300" y="2082800"/>
            <a:ext cx="2603500" cy="6045200"/>
          </a:xfrm>
          <a:custGeom>
            <a:avLst/>
            <a:gdLst>
              <a:gd name="connsiteX0" fmla="*/ 12700 w 2603500"/>
              <a:gd name="connsiteY0" fmla="*/ 12700 h 6045200"/>
              <a:gd name="connsiteX1" fmla="*/ 2607557 w 2603500"/>
              <a:gd name="connsiteY1" fmla="*/ 12700 h 6045200"/>
              <a:gd name="connsiteX2" fmla="*/ 2607557 w 2603500"/>
              <a:gd name="connsiteY2" fmla="*/ 6051683 h 6045200"/>
              <a:gd name="connsiteX3" fmla="*/ 12700 w 2603500"/>
              <a:gd name="connsiteY3" fmla="*/ 6051683 h 6045200"/>
              <a:gd name="connsiteX4" fmla="*/ 12700 w 2603500"/>
              <a:gd name="connsiteY4" fmla="*/ 12700 h 604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03500" h="6045200">
                <a:moveTo>
                  <a:pt x="12700" y="12700"/>
                </a:moveTo>
                <a:lnTo>
                  <a:pt x="2607557" y="12700"/>
                </a:lnTo>
                <a:lnTo>
                  <a:pt x="2607557" y="6051683"/>
                </a:lnTo>
                <a:lnTo>
                  <a:pt x="12700" y="6051683"/>
                </a:lnTo>
                <a:lnTo>
                  <a:pt x="12700" y="12700"/>
                </a:lnTo>
                <a:close/>
              </a:path>
            </a:pathLst>
          </a:custGeom>
          <a:solidFill>
            <a:srgbClr val="50a6f8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4" name="Freeform 704"> 
				</p:cNvPr>
          <p:cNvSpPr/>
          <p:nvPr/>
        </p:nvSpPr>
        <p:spPr>
          <a:xfrm>
            <a:off x="3467100" y="2082800"/>
            <a:ext cx="3962400" cy="3022600"/>
          </a:xfrm>
          <a:custGeom>
            <a:avLst/>
            <a:gdLst>
              <a:gd name="connsiteX0" fmla="*/ 16757 w 3962400"/>
              <a:gd name="connsiteY0" fmla="*/ 12700 h 3022600"/>
              <a:gd name="connsiteX1" fmla="*/ 3971730 w 3962400"/>
              <a:gd name="connsiteY1" fmla="*/ 12700 h 3022600"/>
              <a:gd name="connsiteX2" fmla="*/ 3971730 w 3962400"/>
              <a:gd name="connsiteY2" fmla="*/ 3032191 h 3022600"/>
              <a:gd name="connsiteX3" fmla="*/ 16757 w 3962400"/>
              <a:gd name="connsiteY3" fmla="*/ 3032191 h 3022600"/>
              <a:gd name="connsiteX4" fmla="*/ 16757 w 3962400"/>
              <a:gd name="connsiteY4" fmla="*/ 12700 h 3022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62400" h="3022600">
                <a:moveTo>
                  <a:pt x="16757" y="12700"/>
                </a:moveTo>
                <a:lnTo>
                  <a:pt x="3971730" y="12700"/>
                </a:lnTo>
                <a:lnTo>
                  <a:pt x="3971730" y="3032191"/>
                </a:lnTo>
                <a:lnTo>
                  <a:pt x="16757" y="3032191"/>
                </a:lnTo>
                <a:lnTo>
                  <a:pt x="16757" y="12700"/>
                </a:lnTo>
                <a:close/>
              </a:path>
            </a:pathLst>
          </a:custGeom>
          <a:solidFill>
            <a:srgbClr val="6ebe3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5" name="Freeform 705"> 
				</p:cNvPr>
          <p:cNvSpPr/>
          <p:nvPr/>
        </p:nvSpPr>
        <p:spPr>
          <a:xfrm>
            <a:off x="3467100" y="5092700"/>
            <a:ext cx="2336800" cy="1524000"/>
          </a:xfrm>
          <a:custGeom>
            <a:avLst/>
            <a:gdLst>
              <a:gd name="connsiteX0" fmla="*/ 16757 w 2336800"/>
              <a:gd name="connsiteY0" fmla="*/ 22291 h 1524000"/>
              <a:gd name="connsiteX1" fmla="*/ 2343425 w 2336800"/>
              <a:gd name="connsiteY1" fmla="*/ 22291 h 1524000"/>
              <a:gd name="connsiteX2" fmla="*/ 2343425 w 2336800"/>
              <a:gd name="connsiteY2" fmla="*/ 1532038 h 1524000"/>
              <a:gd name="connsiteX3" fmla="*/ 16757 w 2336800"/>
              <a:gd name="connsiteY3" fmla="*/ 1532038 h 1524000"/>
              <a:gd name="connsiteX4" fmla="*/ 16757 w 2336800"/>
              <a:gd name="connsiteY4" fmla="*/ 22291 h 15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36800" h="1524000">
                <a:moveTo>
                  <a:pt x="16757" y="22291"/>
                </a:moveTo>
                <a:lnTo>
                  <a:pt x="2343425" y="22291"/>
                </a:lnTo>
                <a:lnTo>
                  <a:pt x="2343425" y="1532038"/>
                </a:lnTo>
                <a:lnTo>
                  <a:pt x="16757" y="1532038"/>
                </a:lnTo>
                <a:lnTo>
                  <a:pt x="16757" y="22291"/>
                </a:lnTo>
                <a:close/>
              </a:path>
            </a:pathLst>
          </a:custGeom>
          <a:solidFill>
            <a:srgbClr val="efe1f8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6" name="Freeform 706"> 
				</p:cNvPr>
          <p:cNvSpPr/>
          <p:nvPr/>
        </p:nvSpPr>
        <p:spPr>
          <a:xfrm>
            <a:off x="5791200" y="5092700"/>
            <a:ext cx="1638300" cy="3035300"/>
          </a:xfrm>
          <a:custGeom>
            <a:avLst/>
            <a:gdLst>
              <a:gd name="connsiteX0" fmla="*/ 19325 w 1638300"/>
              <a:gd name="connsiteY0" fmla="*/ 22291 h 3035300"/>
              <a:gd name="connsiteX1" fmla="*/ 1647630 w 1638300"/>
              <a:gd name="connsiteY1" fmla="*/ 22291 h 3035300"/>
              <a:gd name="connsiteX2" fmla="*/ 1647630 w 1638300"/>
              <a:gd name="connsiteY2" fmla="*/ 3041783 h 3035300"/>
              <a:gd name="connsiteX3" fmla="*/ 19325 w 1638300"/>
              <a:gd name="connsiteY3" fmla="*/ 3041783 h 3035300"/>
              <a:gd name="connsiteX4" fmla="*/ 19325 w 1638300"/>
              <a:gd name="connsiteY4" fmla="*/ 22291 h 303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8300" h="3035300">
                <a:moveTo>
                  <a:pt x="19325" y="22291"/>
                </a:moveTo>
                <a:lnTo>
                  <a:pt x="1647630" y="22291"/>
                </a:lnTo>
                <a:lnTo>
                  <a:pt x="1647630" y="3041783"/>
                </a:lnTo>
                <a:lnTo>
                  <a:pt x="19325" y="3041783"/>
                </a:lnTo>
                <a:lnTo>
                  <a:pt x="19325" y="22291"/>
                </a:lnTo>
                <a:close/>
              </a:path>
            </a:pathLst>
          </a:custGeom>
          <a:solidFill>
            <a:srgbClr val="fce8d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7" name="Freeform 707"> 
				</p:cNvPr>
          <p:cNvSpPr/>
          <p:nvPr/>
        </p:nvSpPr>
        <p:spPr>
          <a:xfrm>
            <a:off x="3467100" y="6604000"/>
            <a:ext cx="2336800" cy="1524000"/>
          </a:xfrm>
          <a:custGeom>
            <a:avLst/>
            <a:gdLst>
              <a:gd name="connsiteX0" fmla="*/ 16757 w 2336800"/>
              <a:gd name="connsiteY0" fmla="*/ 20738 h 1524000"/>
              <a:gd name="connsiteX1" fmla="*/ 2343425 w 2336800"/>
              <a:gd name="connsiteY1" fmla="*/ 20738 h 1524000"/>
              <a:gd name="connsiteX2" fmla="*/ 2343425 w 2336800"/>
              <a:gd name="connsiteY2" fmla="*/ 1530483 h 1524000"/>
              <a:gd name="connsiteX3" fmla="*/ 16757 w 2336800"/>
              <a:gd name="connsiteY3" fmla="*/ 1530483 h 1524000"/>
              <a:gd name="connsiteX4" fmla="*/ 16757 w 2336800"/>
              <a:gd name="connsiteY4" fmla="*/ 20738 h 15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36800" h="1524000">
                <a:moveTo>
                  <a:pt x="16757" y="20738"/>
                </a:moveTo>
                <a:lnTo>
                  <a:pt x="2343425" y="20738"/>
                </a:lnTo>
                <a:lnTo>
                  <a:pt x="2343425" y="1530483"/>
                </a:lnTo>
                <a:lnTo>
                  <a:pt x="16757" y="1530483"/>
                </a:lnTo>
                <a:lnTo>
                  <a:pt x="16757" y="20738"/>
                </a:lnTo>
                <a:close/>
              </a:path>
            </a:pathLst>
          </a:custGeom>
          <a:solidFill>
            <a:srgbClr val="faded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8" name="Freeform 708"> 
				</p:cNvPr>
          <p:cNvSpPr/>
          <p:nvPr/>
        </p:nvSpPr>
        <p:spPr>
          <a:xfrm>
            <a:off x="3448050" y="2025650"/>
            <a:ext cx="95250" cy="3092450"/>
          </a:xfrm>
          <a:custGeom>
            <a:avLst/>
            <a:gdLst>
              <a:gd name="connsiteX0" fmla="*/ 35807 w 95250"/>
              <a:gd name="connsiteY0" fmla="*/ 38100 h 3092450"/>
              <a:gd name="connsiteX1" fmla="*/ 35807 w 95250"/>
              <a:gd name="connsiteY1" fmla="*/ 3102040 h 3092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0" h="3092450">
                <a:moveTo>
                  <a:pt x="35807" y="38100"/>
                </a:moveTo>
                <a:lnTo>
                  <a:pt x="35807" y="3102040"/>
                </a:lnTo>
              </a:path>
            </a:pathLst>
          </a:custGeom>
          <a:ln w="635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9" name="Freeform 709"> 
				</p:cNvPr>
          <p:cNvSpPr/>
          <p:nvPr/>
        </p:nvSpPr>
        <p:spPr>
          <a:xfrm>
            <a:off x="3448050" y="5086350"/>
            <a:ext cx="57150" cy="3054350"/>
          </a:xfrm>
          <a:custGeom>
            <a:avLst/>
            <a:gdLst>
              <a:gd name="connsiteX0" fmla="*/ 35807 w 57150"/>
              <a:gd name="connsiteY0" fmla="*/ 41340 h 3054350"/>
              <a:gd name="connsiteX1" fmla="*/ 35807 w 57150"/>
              <a:gd name="connsiteY1" fmla="*/ 3060833 h 3054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7150" h="3054350">
                <a:moveTo>
                  <a:pt x="35807" y="41340"/>
                </a:moveTo>
                <a:lnTo>
                  <a:pt x="35807" y="3060833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0" name="Freeform 710"> 
				</p:cNvPr>
          <p:cNvSpPr/>
          <p:nvPr/>
        </p:nvSpPr>
        <p:spPr>
          <a:xfrm>
            <a:off x="5772150" y="5060950"/>
            <a:ext cx="57150" cy="3079750"/>
          </a:xfrm>
          <a:custGeom>
            <a:avLst/>
            <a:gdLst>
              <a:gd name="connsiteX0" fmla="*/ 38375 w 57150"/>
              <a:gd name="connsiteY0" fmla="*/ 41340 h 3079750"/>
              <a:gd name="connsiteX1" fmla="*/ 38375 w 57150"/>
              <a:gd name="connsiteY1" fmla="*/ 3086233 h 3079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7150" h="3079750">
                <a:moveTo>
                  <a:pt x="38375" y="41340"/>
                </a:moveTo>
                <a:lnTo>
                  <a:pt x="38375" y="3086233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1" name="Freeform 711"> 
				</p:cNvPr>
          <p:cNvSpPr/>
          <p:nvPr/>
        </p:nvSpPr>
        <p:spPr>
          <a:xfrm>
            <a:off x="3409950" y="5073650"/>
            <a:ext cx="4057650" cy="57150"/>
          </a:xfrm>
          <a:custGeom>
            <a:avLst/>
            <a:gdLst>
              <a:gd name="connsiteX0" fmla="*/ 42157 w 4057650"/>
              <a:gd name="connsiteY0" fmla="*/ 41340 h 57150"/>
              <a:gd name="connsiteX1" fmla="*/ 4060630 w 4057650"/>
              <a:gd name="connsiteY1" fmla="*/ 41340 h 57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057650" h="57150">
                <a:moveTo>
                  <a:pt x="42157" y="41340"/>
                </a:moveTo>
                <a:lnTo>
                  <a:pt x="4060630" y="41340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2" name="Freeform 712"> 
				</p:cNvPr>
          <p:cNvSpPr/>
          <p:nvPr/>
        </p:nvSpPr>
        <p:spPr>
          <a:xfrm>
            <a:off x="3435350" y="6584950"/>
            <a:ext cx="2381250" cy="57150"/>
          </a:xfrm>
          <a:custGeom>
            <a:avLst/>
            <a:gdLst>
              <a:gd name="connsiteX0" fmla="*/ 35807 w 2381250"/>
              <a:gd name="connsiteY0" fmla="*/ 39787 h 57150"/>
              <a:gd name="connsiteX1" fmla="*/ 2387875 w 2381250"/>
              <a:gd name="connsiteY1" fmla="*/ 39787 h 57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81250" h="57150">
                <a:moveTo>
                  <a:pt x="35807" y="39787"/>
                </a:moveTo>
                <a:lnTo>
                  <a:pt x="2387875" y="39787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3" name="Freeform 713"> 
				</p:cNvPr>
          <p:cNvSpPr/>
          <p:nvPr/>
        </p:nvSpPr>
        <p:spPr>
          <a:xfrm>
            <a:off x="857250" y="2051050"/>
            <a:ext cx="57150" cy="6089650"/>
          </a:xfrm>
          <a:custGeom>
            <a:avLst/>
            <a:gdLst>
              <a:gd name="connsiteX0" fmla="*/ 31750 w 57150"/>
              <a:gd name="connsiteY0" fmla="*/ 31750 h 6089650"/>
              <a:gd name="connsiteX1" fmla="*/ 31750 w 57150"/>
              <a:gd name="connsiteY1" fmla="*/ 6096133 h 6089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7150" h="6089650">
                <a:moveTo>
                  <a:pt x="31750" y="31750"/>
                </a:moveTo>
                <a:lnTo>
                  <a:pt x="31750" y="6096133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4" name="Freeform 714"> 
				</p:cNvPr>
          <p:cNvSpPr/>
          <p:nvPr/>
        </p:nvSpPr>
        <p:spPr>
          <a:xfrm>
            <a:off x="7397750" y="2025650"/>
            <a:ext cx="95250" cy="3092450"/>
          </a:xfrm>
          <a:custGeom>
            <a:avLst/>
            <a:gdLst>
              <a:gd name="connsiteX0" fmla="*/ 41080 w 95250"/>
              <a:gd name="connsiteY0" fmla="*/ 38100 h 3092450"/>
              <a:gd name="connsiteX1" fmla="*/ 41080 w 95250"/>
              <a:gd name="connsiteY1" fmla="*/ 3102040 h 3092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0" h="3092450">
                <a:moveTo>
                  <a:pt x="41080" y="38100"/>
                </a:moveTo>
                <a:lnTo>
                  <a:pt x="41080" y="3102040"/>
                </a:lnTo>
              </a:path>
            </a:pathLst>
          </a:custGeom>
          <a:ln w="635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5" name="Freeform 715"> 
				</p:cNvPr>
          <p:cNvSpPr/>
          <p:nvPr/>
        </p:nvSpPr>
        <p:spPr>
          <a:xfrm>
            <a:off x="7397750" y="5086350"/>
            <a:ext cx="57150" cy="3054350"/>
          </a:xfrm>
          <a:custGeom>
            <a:avLst/>
            <a:gdLst>
              <a:gd name="connsiteX0" fmla="*/ 41080 w 57150"/>
              <a:gd name="connsiteY0" fmla="*/ 41340 h 3054350"/>
              <a:gd name="connsiteX1" fmla="*/ 41080 w 57150"/>
              <a:gd name="connsiteY1" fmla="*/ 3060833 h 3054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7150" h="3054350">
                <a:moveTo>
                  <a:pt x="41080" y="41340"/>
                </a:moveTo>
                <a:lnTo>
                  <a:pt x="41080" y="3060833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6" name="Freeform 716"> 
				</p:cNvPr>
          <p:cNvSpPr/>
          <p:nvPr/>
        </p:nvSpPr>
        <p:spPr>
          <a:xfrm>
            <a:off x="844550" y="2063750"/>
            <a:ext cx="2597150" cy="57150"/>
          </a:xfrm>
          <a:custGeom>
            <a:avLst/>
            <a:gdLst>
              <a:gd name="connsiteX0" fmla="*/ 31750 w 2597150"/>
              <a:gd name="connsiteY0" fmla="*/ 31750 h 57150"/>
              <a:gd name="connsiteX1" fmla="*/ 2607557 w 2597150"/>
              <a:gd name="connsiteY1" fmla="*/ 31750 h 57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597150" h="57150">
                <a:moveTo>
                  <a:pt x="31750" y="31750"/>
                </a:moveTo>
                <a:lnTo>
                  <a:pt x="2607557" y="31750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7" name="Freeform 717"> 
				</p:cNvPr>
          <p:cNvSpPr/>
          <p:nvPr/>
        </p:nvSpPr>
        <p:spPr>
          <a:xfrm>
            <a:off x="3409950" y="2063750"/>
            <a:ext cx="4057650" cy="95250"/>
          </a:xfrm>
          <a:custGeom>
            <a:avLst/>
            <a:gdLst>
              <a:gd name="connsiteX0" fmla="*/ 42157 w 4057650"/>
              <a:gd name="connsiteY0" fmla="*/ 31750 h 95250"/>
              <a:gd name="connsiteX1" fmla="*/ 4060630 w 4057650"/>
              <a:gd name="connsiteY1" fmla="*/ 31750 h 95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057650" h="95250">
                <a:moveTo>
                  <a:pt x="42157" y="31750"/>
                </a:moveTo>
                <a:lnTo>
                  <a:pt x="4060630" y="31750"/>
                </a:lnTo>
              </a:path>
            </a:pathLst>
          </a:custGeom>
          <a:ln w="635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8" name="Freeform 718"> 
				</p:cNvPr>
          <p:cNvSpPr/>
          <p:nvPr/>
        </p:nvSpPr>
        <p:spPr>
          <a:xfrm>
            <a:off x="844550" y="8096250"/>
            <a:ext cx="6597650" cy="57150"/>
          </a:xfrm>
          <a:custGeom>
            <a:avLst/>
            <a:gdLst>
              <a:gd name="connsiteX0" fmla="*/ 31750 w 6597650"/>
              <a:gd name="connsiteY0" fmla="*/ 38233 h 57150"/>
              <a:gd name="connsiteX1" fmla="*/ 6606980 w 6597650"/>
              <a:gd name="connsiteY1" fmla="*/ 38233 h 57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597650" h="57150">
                <a:moveTo>
                  <a:pt x="31750" y="38233"/>
                </a:moveTo>
                <a:lnTo>
                  <a:pt x="6606980" y="38233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9" name="Freeform 719"> 
				</p:cNvPr>
          <p:cNvSpPr/>
          <p:nvPr/>
        </p:nvSpPr>
        <p:spPr>
          <a:xfrm>
            <a:off x="9442450" y="3054350"/>
            <a:ext cx="933450" cy="933450"/>
          </a:xfrm>
          <a:custGeom>
            <a:avLst/>
            <a:gdLst>
              <a:gd name="connsiteX0" fmla="*/ 945838 w 933450"/>
              <a:gd name="connsiteY0" fmla="*/ 942806 h 933450"/>
              <a:gd name="connsiteX1" fmla="*/ 42726 w 933450"/>
              <a:gd name="connsiteY1" fmla="*/ 39694 h 933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33450" h="933450">
                <a:moveTo>
                  <a:pt x="945838" y="942806"/>
                </a:moveTo>
                <a:lnTo>
                  <a:pt x="42726" y="39694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0" name="Freeform 720"> 
				</p:cNvPr>
          <p:cNvSpPr/>
          <p:nvPr/>
        </p:nvSpPr>
        <p:spPr>
          <a:xfrm>
            <a:off x="8540750" y="3054350"/>
            <a:ext cx="933450" cy="933450"/>
          </a:xfrm>
          <a:custGeom>
            <a:avLst/>
            <a:gdLst>
              <a:gd name="connsiteX0" fmla="*/ 41523 w 933450"/>
              <a:gd name="connsiteY0" fmla="*/ 942806 h 933450"/>
              <a:gd name="connsiteX1" fmla="*/ 944633 w 933450"/>
              <a:gd name="connsiteY1" fmla="*/ 39694 h 933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33450" h="933450">
                <a:moveTo>
                  <a:pt x="41523" y="942806"/>
                </a:moveTo>
                <a:lnTo>
                  <a:pt x="944633" y="39694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1" name="Freeform 721"> 
				</p:cNvPr>
          <p:cNvSpPr/>
          <p:nvPr/>
        </p:nvSpPr>
        <p:spPr>
          <a:xfrm>
            <a:off x="8299450" y="3651250"/>
            <a:ext cx="666750" cy="666750"/>
          </a:xfrm>
          <a:custGeom>
            <a:avLst/>
            <a:gdLst>
              <a:gd name="connsiteX0" fmla="*/ 44244 w 666750"/>
              <a:gd name="connsiteY0" fmla="*/ 670797 h 666750"/>
              <a:gd name="connsiteX1" fmla="*/ 671097 w 666750"/>
              <a:gd name="connsiteY1" fmla="*/ 670797 h 666750"/>
              <a:gd name="connsiteX2" fmla="*/ 671097 w 666750"/>
              <a:gd name="connsiteY2" fmla="*/ 43945 h 666750"/>
              <a:gd name="connsiteX3" fmla="*/ 44244 w 666750"/>
              <a:gd name="connsiteY3" fmla="*/ 43945 h 666750"/>
              <a:gd name="connsiteX4" fmla="*/ 44244 w 666750"/>
              <a:gd name="connsiteY4" fmla="*/ 670797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6750" h="666750">
                <a:moveTo>
                  <a:pt x="44244" y="670797"/>
                </a:moveTo>
                <a:lnTo>
                  <a:pt x="671097" y="670797"/>
                </a:lnTo>
                <a:lnTo>
                  <a:pt x="671097" y="43945"/>
                </a:lnTo>
                <a:lnTo>
                  <a:pt x="44244" y="43945"/>
                </a:lnTo>
                <a:lnTo>
                  <a:pt x="44244" y="670797"/>
                </a:lnTo>
                <a:close/>
              </a:path>
            </a:pathLst>
          </a:custGeom>
          <a:solidFill>
            <a:srgbClr val="50a6f8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2" name="Freeform 722"> 
				</p:cNvPr>
          <p:cNvSpPr/>
          <p:nvPr/>
        </p:nvSpPr>
        <p:spPr>
          <a:xfrm>
            <a:off x="8299450" y="3651250"/>
            <a:ext cx="666750" cy="666750"/>
          </a:xfrm>
          <a:custGeom>
            <a:avLst/>
            <a:gdLst>
              <a:gd name="connsiteX0" fmla="*/ 44244 w 666750"/>
              <a:gd name="connsiteY0" fmla="*/ 43944 h 666750"/>
              <a:gd name="connsiteX1" fmla="*/ 671097 w 666750"/>
              <a:gd name="connsiteY1" fmla="*/ 43944 h 666750"/>
              <a:gd name="connsiteX2" fmla="*/ 671097 w 666750"/>
              <a:gd name="connsiteY2" fmla="*/ 670797 h 666750"/>
              <a:gd name="connsiteX3" fmla="*/ 44244 w 666750"/>
              <a:gd name="connsiteY3" fmla="*/ 670797 h 666750"/>
              <a:gd name="connsiteX4" fmla="*/ 44244 w 666750"/>
              <a:gd name="connsiteY4" fmla="*/ 43944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6750" h="666750">
                <a:moveTo>
                  <a:pt x="44244" y="43944"/>
                </a:moveTo>
                <a:lnTo>
                  <a:pt x="671097" y="43944"/>
                </a:lnTo>
                <a:lnTo>
                  <a:pt x="671097" y="670797"/>
                </a:lnTo>
                <a:lnTo>
                  <a:pt x="44244" y="670797"/>
                </a:lnTo>
                <a:lnTo>
                  <a:pt x="44244" y="43944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3" name="Freeform 723"> 
				</p:cNvPr>
          <p:cNvSpPr/>
          <p:nvPr/>
        </p:nvSpPr>
        <p:spPr>
          <a:xfrm>
            <a:off x="9925050" y="3651250"/>
            <a:ext cx="654050" cy="666750"/>
          </a:xfrm>
          <a:custGeom>
            <a:avLst/>
            <a:gdLst>
              <a:gd name="connsiteX0" fmla="*/ 39120 w 654050"/>
              <a:gd name="connsiteY0" fmla="*/ 670797 h 666750"/>
              <a:gd name="connsiteX1" fmla="*/ 665972 w 654050"/>
              <a:gd name="connsiteY1" fmla="*/ 670797 h 666750"/>
              <a:gd name="connsiteX2" fmla="*/ 665972 w 654050"/>
              <a:gd name="connsiteY2" fmla="*/ 43945 h 666750"/>
              <a:gd name="connsiteX3" fmla="*/ 39120 w 654050"/>
              <a:gd name="connsiteY3" fmla="*/ 43945 h 666750"/>
              <a:gd name="connsiteX4" fmla="*/ 39120 w 654050"/>
              <a:gd name="connsiteY4" fmla="*/ 670797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4050" h="666750">
                <a:moveTo>
                  <a:pt x="39120" y="670797"/>
                </a:moveTo>
                <a:lnTo>
                  <a:pt x="665972" y="670797"/>
                </a:lnTo>
                <a:lnTo>
                  <a:pt x="665972" y="43945"/>
                </a:lnTo>
                <a:lnTo>
                  <a:pt x="39120" y="43945"/>
                </a:lnTo>
                <a:lnTo>
                  <a:pt x="39120" y="670797"/>
                </a:lnTo>
                <a:close/>
              </a:path>
            </a:pathLst>
          </a:custGeom>
          <a:solidFill>
            <a:srgbClr val="fd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4" name="Freeform 724"> 
				</p:cNvPr>
          <p:cNvSpPr/>
          <p:nvPr/>
        </p:nvSpPr>
        <p:spPr>
          <a:xfrm>
            <a:off x="9925050" y="3651250"/>
            <a:ext cx="654050" cy="666750"/>
          </a:xfrm>
          <a:custGeom>
            <a:avLst/>
            <a:gdLst>
              <a:gd name="connsiteX0" fmla="*/ 39120 w 654050"/>
              <a:gd name="connsiteY0" fmla="*/ 43944 h 666750"/>
              <a:gd name="connsiteX1" fmla="*/ 665972 w 654050"/>
              <a:gd name="connsiteY1" fmla="*/ 43944 h 666750"/>
              <a:gd name="connsiteX2" fmla="*/ 665972 w 654050"/>
              <a:gd name="connsiteY2" fmla="*/ 670797 h 666750"/>
              <a:gd name="connsiteX3" fmla="*/ 39120 w 654050"/>
              <a:gd name="connsiteY3" fmla="*/ 670797 h 666750"/>
              <a:gd name="connsiteX4" fmla="*/ 39120 w 654050"/>
              <a:gd name="connsiteY4" fmla="*/ 43944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4050" h="666750">
                <a:moveTo>
                  <a:pt x="39120" y="43944"/>
                </a:moveTo>
                <a:lnTo>
                  <a:pt x="665972" y="43944"/>
                </a:lnTo>
                <a:lnTo>
                  <a:pt x="665972" y="670797"/>
                </a:lnTo>
                <a:lnTo>
                  <a:pt x="39120" y="670797"/>
                </a:lnTo>
                <a:lnTo>
                  <a:pt x="39120" y="43944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5" name="Freeform 725"> 
				</p:cNvPr>
          <p:cNvSpPr/>
          <p:nvPr/>
        </p:nvSpPr>
        <p:spPr>
          <a:xfrm>
            <a:off x="9124950" y="2711450"/>
            <a:ext cx="654050" cy="666750"/>
          </a:xfrm>
          <a:custGeom>
            <a:avLst/>
            <a:gdLst>
              <a:gd name="connsiteX0" fmla="*/ 38013 w 654050"/>
              <a:gd name="connsiteY0" fmla="*/ 669074 h 666750"/>
              <a:gd name="connsiteX1" fmla="*/ 664866 w 654050"/>
              <a:gd name="connsiteY1" fmla="*/ 669074 h 666750"/>
              <a:gd name="connsiteX2" fmla="*/ 664866 w 654050"/>
              <a:gd name="connsiteY2" fmla="*/ 42222 h 666750"/>
              <a:gd name="connsiteX3" fmla="*/ 38013 w 654050"/>
              <a:gd name="connsiteY3" fmla="*/ 42222 h 666750"/>
              <a:gd name="connsiteX4" fmla="*/ 38013 w 654050"/>
              <a:gd name="connsiteY4" fmla="*/ 669074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4050" h="666750">
                <a:moveTo>
                  <a:pt x="38013" y="669074"/>
                </a:moveTo>
                <a:lnTo>
                  <a:pt x="664866" y="669074"/>
                </a:lnTo>
                <a:lnTo>
                  <a:pt x="664866" y="42222"/>
                </a:lnTo>
                <a:lnTo>
                  <a:pt x="38013" y="42222"/>
                </a:lnTo>
                <a:lnTo>
                  <a:pt x="38013" y="669074"/>
                </a:lnTo>
                <a:close/>
              </a:path>
            </a:pathLst>
          </a:custGeom>
          <a:solidFill>
            <a:srgbClr val="fd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6" name="Freeform 726"> 
				</p:cNvPr>
          <p:cNvSpPr/>
          <p:nvPr/>
        </p:nvSpPr>
        <p:spPr>
          <a:xfrm>
            <a:off x="9124950" y="2711450"/>
            <a:ext cx="654050" cy="666750"/>
          </a:xfrm>
          <a:custGeom>
            <a:avLst/>
            <a:gdLst>
              <a:gd name="connsiteX0" fmla="*/ 38013 w 654050"/>
              <a:gd name="connsiteY0" fmla="*/ 42222 h 666750"/>
              <a:gd name="connsiteX1" fmla="*/ 664866 w 654050"/>
              <a:gd name="connsiteY1" fmla="*/ 42222 h 666750"/>
              <a:gd name="connsiteX2" fmla="*/ 664866 w 654050"/>
              <a:gd name="connsiteY2" fmla="*/ 669074 h 666750"/>
              <a:gd name="connsiteX3" fmla="*/ 38013 w 654050"/>
              <a:gd name="connsiteY3" fmla="*/ 669074 h 666750"/>
              <a:gd name="connsiteX4" fmla="*/ 38013 w 654050"/>
              <a:gd name="connsiteY4" fmla="*/ 42222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4050" h="666750">
                <a:moveTo>
                  <a:pt x="38013" y="42222"/>
                </a:moveTo>
                <a:lnTo>
                  <a:pt x="664866" y="42222"/>
                </a:lnTo>
                <a:lnTo>
                  <a:pt x="664866" y="669074"/>
                </a:lnTo>
                <a:lnTo>
                  <a:pt x="38013" y="669074"/>
                </a:lnTo>
                <a:lnTo>
                  <a:pt x="38013" y="42222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7" name="Freeform 727"> 
				</p:cNvPr>
          <p:cNvSpPr/>
          <p:nvPr/>
        </p:nvSpPr>
        <p:spPr>
          <a:xfrm>
            <a:off x="6356350" y="2190750"/>
            <a:ext cx="425450" cy="425450"/>
          </a:xfrm>
          <a:custGeom>
            <a:avLst/>
            <a:gdLst>
              <a:gd name="connsiteX0" fmla="*/ 435729 w 425450"/>
              <a:gd name="connsiteY0" fmla="*/ 37756 h 425450"/>
              <a:gd name="connsiteX1" fmla="*/ 435729 w 425450"/>
              <a:gd name="connsiteY1" fmla="*/ 436492 h 425450"/>
              <a:gd name="connsiteX2" fmla="*/ 36993 w 425450"/>
              <a:gd name="connsiteY2" fmla="*/ 436492 h 425450"/>
              <a:gd name="connsiteX3" fmla="*/ 36993 w 425450"/>
              <a:gd name="connsiteY3" fmla="*/ 37756 h 425450"/>
              <a:gd name="connsiteX4" fmla="*/ 435729 w 425450"/>
              <a:gd name="connsiteY4" fmla="*/ 37756 h 425450"/>
              <a:gd name="connsiteX5" fmla="*/ 435729 w 425450"/>
              <a:gd name="connsiteY5" fmla="*/ 37756 h 425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5450" h="425450">
                <a:moveTo>
                  <a:pt x="435729" y="37756"/>
                </a:moveTo>
                <a:cubicBezTo>
                  <a:pt x="545836" y="147864"/>
                  <a:pt x="545836" y="326384"/>
                  <a:pt x="435729" y="436492"/>
                </a:cubicBezTo>
                <a:cubicBezTo>
                  <a:pt x="325621" y="546600"/>
                  <a:pt x="147101" y="546600"/>
                  <a:pt x="36993" y="436492"/>
                </a:cubicBezTo>
                <a:cubicBezTo>
                  <a:pt x="-73114" y="326384"/>
                  <a:pt x="-73114" y="147864"/>
                  <a:pt x="36993" y="37756"/>
                </a:cubicBezTo>
                <a:cubicBezTo>
                  <a:pt x="147101" y="-72351"/>
                  <a:pt x="325621" y="-72351"/>
                  <a:pt x="435729" y="37756"/>
                </a:cubicBezTo>
                <a:lnTo>
                  <a:pt x="435729" y="37756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154d85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8" name="Freeform 728"> 
				</p:cNvPr>
          <p:cNvSpPr/>
          <p:nvPr/>
        </p:nvSpPr>
        <p:spPr>
          <a:xfrm>
            <a:off x="971550" y="7524750"/>
            <a:ext cx="438150" cy="438150"/>
          </a:xfrm>
          <a:custGeom>
            <a:avLst/>
            <a:gdLst>
              <a:gd name="connsiteX0" fmla="*/ 440635 w 438150"/>
              <a:gd name="connsiteY0" fmla="*/ 41367 h 438150"/>
              <a:gd name="connsiteX1" fmla="*/ 440635 w 438150"/>
              <a:gd name="connsiteY1" fmla="*/ 440103 h 438150"/>
              <a:gd name="connsiteX2" fmla="*/ 41898 w 438150"/>
              <a:gd name="connsiteY2" fmla="*/ 440103 h 438150"/>
              <a:gd name="connsiteX3" fmla="*/ 41898 w 438150"/>
              <a:gd name="connsiteY3" fmla="*/ 41367 h 438150"/>
              <a:gd name="connsiteX4" fmla="*/ 440635 w 438150"/>
              <a:gd name="connsiteY4" fmla="*/ 41367 h 438150"/>
              <a:gd name="connsiteX5" fmla="*/ 440635 w 438150"/>
              <a:gd name="connsiteY5" fmla="*/ 41367 h 438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8150" h="438150">
                <a:moveTo>
                  <a:pt x="440635" y="41367"/>
                </a:moveTo>
                <a:cubicBezTo>
                  <a:pt x="550742" y="151475"/>
                  <a:pt x="550742" y="329995"/>
                  <a:pt x="440635" y="440103"/>
                </a:cubicBezTo>
                <a:cubicBezTo>
                  <a:pt x="330527" y="550211"/>
                  <a:pt x="152006" y="550211"/>
                  <a:pt x="41898" y="440103"/>
                </a:cubicBezTo>
                <a:cubicBezTo>
                  <a:pt x="-68208" y="329995"/>
                  <a:pt x="-68208" y="151475"/>
                  <a:pt x="41898" y="41367"/>
                </a:cubicBezTo>
                <a:cubicBezTo>
                  <a:pt x="152006" y="-68740"/>
                  <a:pt x="330527" y="-68740"/>
                  <a:pt x="440635" y="41367"/>
                </a:cubicBezTo>
                <a:lnTo>
                  <a:pt x="440635" y="41367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154d85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9" name="Freeform 729"> 
				</p:cNvPr>
          <p:cNvSpPr/>
          <p:nvPr/>
        </p:nvSpPr>
        <p:spPr>
          <a:xfrm>
            <a:off x="5772150" y="5949950"/>
            <a:ext cx="920750" cy="920750"/>
          </a:xfrm>
          <a:custGeom>
            <a:avLst/>
            <a:gdLst>
              <a:gd name="connsiteX0" fmla="*/ 928492 w 920750"/>
              <a:gd name="connsiteY0" fmla="*/ 42140 h 920750"/>
              <a:gd name="connsiteX1" fmla="*/ 928492 w 920750"/>
              <a:gd name="connsiteY1" fmla="*/ 931405 h 920750"/>
              <a:gd name="connsiteX2" fmla="*/ 39228 w 920750"/>
              <a:gd name="connsiteY2" fmla="*/ 931405 h 920750"/>
              <a:gd name="connsiteX3" fmla="*/ 39228 w 920750"/>
              <a:gd name="connsiteY3" fmla="*/ 42140 h 920750"/>
              <a:gd name="connsiteX4" fmla="*/ 928492 w 920750"/>
              <a:gd name="connsiteY4" fmla="*/ 42140 h 920750"/>
              <a:gd name="connsiteX5" fmla="*/ 928492 w 920750"/>
              <a:gd name="connsiteY5" fmla="*/ 42140 h 920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20750" h="920750">
                <a:moveTo>
                  <a:pt x="928492" y="42140"/>
                </a:moveTo>
                <a:cubicBezTo>
                  <a:pt x="1174056" y="287704"/>
                  <a:pt x="1174056" y="685841"/>
                  <a:pt x="928492" y="931405"/>
                </a:cubicBezTo>
                <a:cubicBezTo>
                  <a:pt x="682929" y="1176968"/>
                  <a:pt x="284792" y="1176968"/>
                  <a:pt x="39228" y="931405"/>
                </a:cubicBezTo>
                <a:cubicBezTo>
                  <a:pt x="-206334" y="685841"/>
                  <a:pt x="-206334" y="287704"/>
                  <a:pt x="39228" y="42140"/>
                </a:cubicBezTo>
                <a:cubicBezTo>
                  <a:pt x="284792" y="-203422"/>
                  <a:pt x="682929" y="-203422"/>
                  <a:pt x="928492" y="42140"/>
                </a:cubicBezTo>
                <a:lnTo>
                  <a:pt x="928492" y="42140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154d85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0" name="Freeform 730"> 
				</p:cNvPr>
          <p:cNvSpPr/>
          <p:nvPr/>
        </p:nvSpPr>
        <p:spPr>
          <a:xfrm>
            <a:off x="2165350" y="2495550"/>
            <a:ext cx="603250" cy="615950"/>
          </a:xfrm>
          <a:custGeom>
            <a:avLst/>
            <a:gdLst>
              <a:gd name="connsiteX0" fmla="*/ 615514 w 603250"/>
              <a:gd name="connsiteY0" fmla="*/ 41719 h 615950"/>
              <a:gd name="connsiteX1" fmla="*/ 615514 w 603250"/>
              <a:gd name="connsiteY1" fmla="*/ 622409 h 615950"/>
              <a:gd name="connsiteX2" fmla="*/ 34824 w 603250"/>
              <a:gd name="connsiteY2" fmla="*/ 622409 h 615950"/>
              <a:gd name="connsiteX3" fmla="*/ 34824 w 603250"/>
              <a:gd name="connsiteY3" fmla="*/ 41719 h 615950"/>
              <a:gd name="connsiteX4" fmla="*/ 615514 w 603250"/>
              <a:gd name="connsiteY4" fmla="*/ 41719 h 615950"/>
              <a:gd name="connsiteX5" fmla="*/ 615514 w 603250"/>
              <a:gd name="connsiteY5" fmla="*/ 41719 h 615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3250" h="615950">
                <a:moveTo>
                  <a:pt x="615514" y="41719"/>
                </a:moveTo>
                <a:cubicBezTo>
                  <a:pt x="775867" y="202072"/>
                  <a:pt x="775867" y="462056"/>
                  <a:pt x="615514" y="622409"/>
                </a:cubicBezTo>
                <a:cubicBezTo>
                  <a:pt x="455161" y="782763"/>
                  <a:pt x="195177" y="782763"/>
                  <a:pt x="34824" y="622409"/>
                </a:cubicBezTo>
                <a:cubicBezTo>
                  <a:pt x="-125528" y="462056"/>
                  <a:pt x="-125528" y="202072"/>
                  <a:pt x="34824" y="41719"/>
                </a:cubicBezTo>
                <a:cubicBezTo>
                  <a:pt x="195177" y="-118633"/>
                  <a:pt x="455161" y="-118633"/>
                  <a:pt x="615514" y="41719"/>
                </a:cubicBezTo>
                <a:lnTo>
                  <a:pt x="615514" y="41719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154d85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1" name="Freeform 731"> 
				</p:cNvPr>
          <p:cNvSpPr/>
          <p:nvPr/>
        </p:nvSpPr>
        <p:spPr>
          <a:xfrm>
            <a:off x="5111750" y="3295650"/>
            <a:ext cx="793750" cy="781050"/>
          </a:xfrm>
          <a:custGeom>
            <a:avLst/>
            <a:gdLst>
              <a:gd name="connsiteX0" fmla="*/ 797256 w 793750"/>
              <a:gd name="connsiteY0" fmla="*/ 38653 h 781050"/>
              <a:gd name="connsiteX1" fmla="*/ 797256 w 793750"/>
              <a:gd name="connsiteY1" fmla="*/ 793517 h 781050"/>
              <a:gd name="connsiteX2" fmla="*/ 42393 w 793750"/>
              <a:gd name="connsiteY2" fmla="*/ 793517 h 781050"/>
              <a:gd name="connsiteX3" fmla="*/ 42393 w 793750"/>
              <a:gd name="connsiteY3" fmla="*/ 38653 h 781050"/>
              <a:gd name="connsiteX4" fmla="*/ 797256 w 793750"/>
              <a:gd name="connsiteY4" fmla="*/ 38653 h 781050"/>
              <a:gd name="connsiteX5" fmla="*/ 797256 w 793750"/>
              <a:gd name="connsiteY5" fmla="*/ 38653 h 781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93750" h="781050">
                <a:moveTo>
                  <a:pt x="797256" y="38653"/>
                </a:moveTo>
                <a:cubicBezTo>
                  <a:pt x="1005706" y="247103"/>
                  <a:pt x="1005706" y="585067"/>
                  <a:pt x="797256" y="793517"/>
                </a:cubicBezTo>
                <a:cubicBezTo>
                  <a:pt x="588806" y="1001966"/>
                  <a:pt x="250842" y="1001966"/>
                  <a:pt x="42393" y="793517"/>
                </a:cubicBezTo>
                <a:cubicBezTo>
                  <a:pt x="-166056" y="585067"/>
                  <a:pt x="-166056" y="247103"/>
                  <a:pt x="42393" y="38653"/>
                </a:cubicBezTo>
                <a:cubicBezTo>
                  <a:pt x="250842" y="-169795"/>
                  <a:pt x="588806" y="-169795"/>
                  <a:pt x="797256" y="38653"/>
                </a:cubicBezTo>
                <a:lnTo>
                  <a:pt x="797256" y="38653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154d85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2" name="Freeform 732"> 
				</p:cNvPr>
          <p:cNvSpPr/>
          <p:nvPr/>
        </p:nvSpPr>
        <p:spPr>
          <a:xfrm>
            <a:off x="4362450" y="4908550"/>
            <a:ext cx="438150" cy="425450"/>
          </a:xfrm>
          <a:custGeom>
            <a:avLst/>
            <a:gdLst>
              <a:gd name="connsiteX0" fmla="*/ 438685 w 438150"/>
              <a:gd name="connsiteY0" fmla="*/ 31820 h 425450"/>
              <a:gd name="connsiteX1" fmla="*/ 438685 w 438150"/>
              <a:gd name="connsiteY1" fmla="*/ 430556 h 425450"/>
              <a:gd name="connsiteX2" fmla="*/ 39949 w 438150"/>
              <a:gd name="connsiteY2" fmla="*/ 430556 h 425450"/>
              <a:gd name="connsiteX3" fmla="*/ 39949 w 438150"/>
              <a:gd name="connsiteY3" fmla="*/ 31820 h 425450"/>
              <a:gd name="connsiteX4" fmla="*/ 438685 w 438150"/>
              <a:gd name="connsiteY4" fmla="*/ 31820 h 425450"/>
              <a:gd name="connsiteX5" fmla="*/ 438685 w 438150"/>
              <a:gd name="connsiteY5" fmla="*/ 31820 h 425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8150" h="425450">
                <a:moveTo>
                  <a:pt x="438685" y="31820"/>
                </a:moveTo>
                <a:cubicBezTo>
                  <a:pt x="548793" y="141928"/>
                  <a:pt x="548793" y="320448"/>
                  <a:pt x="438685" y="430556"/>
                </a:cubicBezTo>
                <a:cubicBezTo>
                  <a:pt x="328577" y="540664"/>
                  <a:pt x="150057" y="540664"/>
                  <a:pt x="39949" y="430556"/>
                </a:cubicBezTo>
                <a:cubicBezTo>
                  <a:pt x="-70158" y="320448"/>
                  <a:pt x="-70158" y="141928"/>
                  <a:pt x="39949" y="31820"/>
                </a:cubicBezTo>
                <a:cubicBezTo>
                  <a:pt x="150057" y="-78287"/>
                  <a:pt x="328577" y="-78287"/>
                  <a:pt x="438685" y="31820"/>
                </a:cubicBezTo>
                <a:lnTo>
                  <a:pt x="438685" y="31820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154d85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3" name="Freeform 733"> 
				</p:cNvPr>
          <p:cNvSpPr/>
          <p:nvPr/>
        </p:nvSpPr>
        <p:spPr>
          <a:xfrm>
            <a:off x="4959350" y="7194550"/>
            <a:ext cx="552450" cy="552450"/>
          </a:xfrm>
          <a:custGeom>
            <a:avLst/>
            <a:gdLst>
              <a:gd name="connsiteX0" fmla="*/ 563856 w 552450"/>
              <a:gd name="connsiteY0" fmla="*/ 36543 h 552450"/>
              <a:gd name="connsiteX1" fmla="*/ 563856 w 552450"/>
              <a:gd name="connsiteY1" fmla="*/ 562998 h 552450"/>
              <a:gd name="connsiteX2" fmla="*/ 37401 w 552450"/>
              <a:gd name="connsiteY2" fmla="*/ 562998 h 552450"/>
              <a:gd name="connsiteX3" fmla="*/ 37401 w 552450"/>
              <a:gd name="connsiteY3" fmla="*/ 36543 h 552450"/>
              <a:gd name="connsiteX4" fmla="*/ 563856 w 552450"/>
              <a:gd name="connsiteY4" fmla="*/ 36543 h 552450"/>
              <a:gd name="connsiteX5" fmla="*/ 563856 w 552450"/>
              <a:gd name="connsiteY5" fmla="*/ 36543 h 552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2450" h="552450">
                <a:moveTo>
                  <a:pt x="563856" y="36543"/>
                </a:moveTo>
                <a:cubicBezTo>
                  <a:pt x="709232" y="181920"/>
                  <a:pt x="709232" y="417622"/>
                  <a:pt x="563856" y="562998"/>
                </a:cubicBezTo>
                <a:cubicBezTo>
                  <a:pt x="418479" y="708375"/>
                  <a:pt x="182777" y="708375"/>
                  <a:pt x="37401" y="562998"/>
                </a:cubicBezTo>
                <a:cubicBezTo>
                  <a:pt x="-107975" y="417622"/>
                  <a:pt x="-107975" y="181920"/>
                  <a:pt x="37401" y="36543"/>
                </a:cubicBezTo>
                <a:cubicBezTo>
                  <a:pt x="182777" y="-108832"/>
                  <a:pt x="418479" y="-108832"/>
                  <a:pt x="563856" y="36543"/>
                </a:cubicBezTo>
                <a:lnTo>
                  <a:pt x="563856" y="36543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154d85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4" name="Freeform 734"> 
				</p:cNvPr>
          <p:cNvSpPr/>
          <p:nvPr/>
        </p:nvSpPr>
        <p:spPr>
          <a:xfrm>
            <a:off x="10712450" y="4616450"/>
            <a:ext cx="654050" cy="654050"/>
          </a:xfrm>
          <a:custGeom>
            <a:avLst/>
            <a:gdLst>
              <a:gd name="connsiteX0" fmla="*/ 34863 w 654050"/>
              <a:gd name="connsiteY0" fmla="*/ 665629 h 654050"/>
              <a:gd name="connsiteX1" fmla="*/ 661716 w 654050"/>
              <a:gd name="connsiteY1" fmla="*/ 665629 h 654050"/>
              <a:gd name="connsiteX2" fmla="*/ 661716 w 654050"/>
              <a:gd name="connsiteY2" fmla="*/ 38776 h 654050"/>
              <a:gd name="connsiteX3" fmla="*/ 34863 w 654050"/>
              <a:gd name="connsiteY3" fmla="*/ 38776 h 654050"/>
              <a:gd name="connsiteX4" fmla="*/ 34863 w 654050"/>
              <a:gd name="connsiteY4" fmla="*/ 665629 h 654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4050" h="654050">
                <a:moveTo>
                  <a:pt x="34863" y="665629"/>
                </a:moveTo>
                <a:lnTo>
                  <a:pt x="661716" y="665629"/>
                </a:lnTo>
                <a:lnTo>
                  <a:pt x="661716" y="38776"/>
                </a:lnTo>
                <a:lnTo>
                  <a:pt x="34863" y="38776"/>
                </a:lnTo>
                <a:lnTo>
                  <a:pt x="34863" y="665629"/>
                </a:lnTo>
                <a:close/>
              </a:path>
            </a:pathLst>
          </a:custGeom>
          <a:solidFill>
            <a:srgbClr val="fd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5" name="Freeform 735"> 
				</p:cNvPr>
          <p:cNvSpPr/>
          <p:nvPr/>
        </p:nvSpPr>
        <p:spPr>
          <a:xfrm>
            <a:off x="10712450" y="4616450"/>
            <a:ext cx="654050" cy="654050"/>
          </a:xfrm>
          <a:custGeom>
            <a:avLst/>
            <a:gdLst>
              <a:gd name="connsiteX0" fmla="*/ 34863 w 654050"/>
              <a:gd name="connsiteY0" fmla="*/ 38775 h 654050"/>
              <a:gd name="connsiteX1" fmla="*/ 661716 w 654050"/>
              <a:gd name="connsiteY1" fmla="*/ 38775 h 654050"/>
              <a:gd name="connsiteX2" fmla="*/ 661716 w 654050"/>
              <a:gd name="connsiteY2" fmla="*/ 665627 h 654050"/>
              <a:gd name="connsiteX3" fmla="*/ 34863 w 654050"/>
              <a:gd name="connsiteY3" fmla="*/ 665627 h 654050"/>
              <a:gd name="connsiteX4" fmla="*/ 34863 w 654050"/>
              <a:gd name="connsiteY4" fmla="*/ 38775 h 654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4050" h="654050">
                <a:moveTo>
                  <a:pt x="34863" y="38775"/>
                </a:moveTo>
                <a:lnTo>
                  <a:pt x="661716" y="38775"/>
                </a:lnTo>
                <a:lnTo>
                  <a:pt x="661716" y="665627"/>
                </a:lnTo>
                <a:lnTo>
                  <a:pt x="34863" y="665627"/>
                </a:lnTo>
                <a:lnTo>
                  <a:pt x="34863" y="38775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6" name="Freeform 736"> 
				</p:cNvPr>
          <p:cNvSpPr/>
          <p:nvPr/>
        </p:nvSpPr>
        <p:spPr>
          <a:xfrm>
            <a:off x="9886950" y="5518150"/>
            <a:ext cx="654050" cy="654050"/>
          </a:xfrm>
          <a:custGeom>
            <a:avLst/>
            <a:gdLst>
              <a:gd name="connsiteX0" fmla="*/ 38073 w 654050"/>
              <a:gd name="connsiteY0" fmla="*/ 661396 h 654050"/>
              <a:gd name="connsiteX1" fmla="*/ 664926 w 654050"/>
              <a:gd name="connsiteY1" fmla="*/ 661396 h 654050"/>
              <a:gd name="connsiteX2" fmla="*/ 664926 w 654050"/>
              <a:gd name="connsiteY2" fmla="*/ 34543 h 654050"/>
              <a:gd name="connsiteX3" fmla="*/ 38073 w 654050"/>
              <a:gd name="connsiteY3" fmla="*/ 34543 h 654050"/>
              <a:gd name="connsiteX4" fmla="*/ 38073 w 654050"/>
              <a:gd name="connsiteY4" fmla="*/ 661396 h 654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4050" h="654050">
                <a:moveTo>
                  <a:pt x="38073" y="661396"/>
                </a:moveTo>
                <a:lnTo>
                  <a:pt x="664926" y="661396"/>
                </a:lnTo>
                <a:lnTo>
                  <a:pt x="664926" y="34543"/>
                </a:lnTo>
                <a:lnTo>
                  <a:pt x="38073" y="34543"/>
                </a:lnTo>
                <a:lnTo>
                  <a:pt x="38073" y="661396"/>
                </a:lnTo>
                <a:close/>
              </a:path>
            </a:pathLst>
          </a:custGeom>
          <a:solidFill>
            <a:srgbClr val="fd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7" name="Freeform 737"> 
				</p:cNvPr>
          <p:cNvSpPr/>
          <p:nvPr/>
        </p:nvSpPr>
        <p:spPr>
          <a:xfrm>
            <a:off x="9886950" y="5518150"/>
            <a:ext cx="654050" cy="654050"/>
          </a:xfrm>
          <a:custGeom>
            <a:avLst/>
            <a:gdLst>
              <a:gd name="connsiteX0" fmla="*/ 38073 w 654050"/>
              <a:gd name="connsiteY0" fmla="*/ 34544 h 654050"/>
              <a:gd name="connsiteX1" fmla="*/ 664926 w 654050"/>
              <a:gd name="connsiteY1" fmla="*/ 34544 h 654050"/>
              <a:gd name="connsiteX2" fmla="*/ 664926 w 654050"/>
              <a:gd name="connsiteY2" fmla="*/ 661396 h 654050"/>
              <a:gd name="connsiteX3" fmla="*/ 38073 w 654050"/>
              <a:gd name="connsiteY3" fmla="*/ 661396 h 654050"/>
              <a:gd name="connsiteX4" fmla="*/ 38073 w 654050"/>
              <a:gd name="connsiteY4" fmla="*/ 34544 h 654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4050" h="654050">
                <a:moveTo>
                  <a:pt x="38073" y="34544"/>
                </a:moveTo>
                <a:lnTo>
                  <a:pt x="664926" y="34544"/>
                </a:lnTo>
                <a:lnTo>
                  <a:pt x="664926" y="661396"/>
                </a:lnTo>
                <a:lnTo>
                  <a:pt x="38073" y="661396"/>
                </a:lnTo>
                <a:lnTo>
                  <a:pt x="38073" y="34544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8" name="Freeform 738"> 
				</p:cNvPr>
          <p:cNvSpPr/>
          <p:nvPr/>
        </p:nvSpPr>
        <p:spPr>
          <a:xfrm>
            <a:off x="9061450" y="6445250"/>
            <a:ext cx="654050" cy="654050"/>
          </a:xfrm>
          <a:custGeom>
            <a:avLst/>
            <a:gdLst>
              <a:gd name="connsiteX0" fmla="*/ 38295 w 654050"/>
              <a:gd name="connsiteY0" fmla="*/ 662330 h 654050"/>
              <a:gd name="connsiteX1" fmla="*/ 665147 w 654050"/>
              <a:gd name="connsiteY1" fmla="*/ 662330 h 654050"/>
              <a:gd name="connsiteX2" fmla="*/ 665147 w 654050"/>
              <a:gd name="connsiteY2" fmla="*/ 35478 h 654050"/>
              <a:gd name="connsiteX3" fmla="*/ 38295 w 654050"/>
              <a:gd name="connsiteY3" fmla="*/ 35478 h 654050"/>
              <a:gd name="connsiteX4" fmla="*/ 38295 w 654050"/>
              <a:gd name="connsiteY4" fmla="*/ 662330 h 654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4050" h="654050">
                <a:moveTo>
                  <a:pt x="38295" y="662330"/>
                </a:moveTo>
                <a:lnTo>
                  <a:pt x="665147" y="662330"/>
                </a:lnTo>
                <a:lnTo>
                  <a:pt x="665147" y="35478"/>
                </a:lnTo>
                <a:lnTo>
                  <a:pt x="38295" y="35478"/>
                </a:lnTo>
                <a:lnTo>
                  <a:pt x="38295" y="662330"/>
                </a:lnTo>
                <a:close/>
              </a:path>
            </a:pathLst>
          </a:custGeom>
          <a:solidFill>
            <a:srgbClr val="fd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9" name="Freeform 739"> 
				</p:cNvPr>
          <p:cNvSpPr/>
          <p:nvPr/>
        </p:nvSpPr>
        <p:spPr>
          <a:xfrm>
            <a:off x="9061450" y="6445250"/>
            <a:ext cx="654050" cy="654050"/>
          </a:xfrm>
          <a:custGeom>
            <a:avLst/>
            <a:gdLst>
              <a:gd name="connsiteX0" fmla="*/ 38295 w 654050"/>
              <a:gd name="connsiteY0" fmla="*/ 35477 h 654050"/>
              <a:gd name="connsiteX1" fmla="*/ 665147 w 654050"/>
              <a:gd name="connsiteY1" fmla="*/ 35477 h 654050"/>
              <a:gd name="connsiteX2" fmla="*/ 665147 w 654050"/>
              <a:gd name="connsiteY2" fmla="*/ 662330 h 654050"/>
              <a:gd name="connsiteX3" fmla="*/ 38295 w 654050"/>
              <a:gd name="connsiteY3" fmla="*/ 662330 h 654050"/>
              <a:gd name="connsiteX4" fmla="*/ 38295 w 654050"/>
              <a:gd name="connsiteY4" fmla="*/ 35477 h 654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4050" h="654050">
                <a:moveTo>
                  <a:pt x="38295" y="35477"/>
                </a:moveTo>
                <a:lnTo>
                  <a:pt x="665147" y="35477"/>
                </a:lnTo>
                <a:lnTo>
                  <a:pt x="665147" y="662330"/>
                </a:lnTo>
                <a:lnTo>
                  <a:pt x="38295" y="662330"/>
                </a:lnTo>
                <a:lnTo>
                  <a:pt x="38295" y="35477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0" name="Freeform 740"> 
				</p:cNvPr>
          <p:cNvSpPr/>
          <p:nvPr/>
        </p:nvSpPr>
        <p:spPr>
          <a:xfrm>
            <a:off x="10687050" y="6445250"/>
            <a:ext cx="654050" cy="654050"/>
          </a:xfrm>
          <a:custGeom>
            <a:avLst/>
            <a:gdLst>
              <a:gd name="connsiteX0" fmla="*/ 33170 w 654050"/>
              <a:gd name="connsiteY0" fmla="*/ 662330 h 654050"/>
              <a:gd name="connsiteX1" fmla="*/ 660023 w 654050"/>
              <a:gd name="connsiteY1" fmla="*/ 662330 h 654050"/>
              <a:gd name="connsiteX2" fmla="*/ 660023 w 654050"/>
              <a:gd name="connsiteY2" fmla="*/ 35478 h 654050"/>
              <a:gd name="connsiteX3" fmla="*/ 33170 w 654050"/>
              <a:gd name="connsiteY3" fmla="*/ 35478 h 654050"/>
              <a:gd name="connsiteX4" fmla="*/ 33170 w 654050"/>
              <a:gd name="connsiteY4" fmla="*/ 662330 h 654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4050" h="654050">
                <a:moveTo>
                  <a:pt x="33170" y="662330"/>
                </a:moveTo>
                <a:lnTo>
                  <a:pt x="660023" y="662330"/>
                </a:lnTo>
                <a:lnTo>
                  <a:pt x="660023" y="35478"/>
                </a:lnTo>
                <a:lnTo>
                  <a:pt x="33170" y="35478"/>
                </a:lnTo>
                <a:lnTo>
                  <a:pt x="33170" y="662330"/>
                </a:lnTo>
                <a:close/>
              </a:path>
            </a:pathLst>
          </a:custGeom>
          <a:solidFill>
            <a:srgbClr val="fd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1" name="Freeform 741"> 
				</p:cNvPr>
          <p:cNvSpPr/>
          <p:nvPr/>
        </p:nvSpPr>
        <p:spPr>
          <a:xfrm>
            <a:off x="10687050" y="6445250"/>
            <a:ext cx="654050" cy="654050"/>
          </a:xfrm>
          <a:custGeom>
            <a:avLst/>
            <a:gdLst>
              <a:gd name="connsiteX0" fmla="*/ 33171 w 654050"/>
              <a:gd name="connsiteY0" fmla="*/ 35477 h 654050"/>
              <a:gd name="connsiteX1" fmla="*/ 660024 w 654050"/>
              <a:gd name="connsiteY1" fmla="*/ 35477 h 654050"/>
              <a:gd name="connsiteX2" fmla="*/ 660024 w 654050"/>
              <a:gd name="connsiteY2" fmla="*/ 662330 h 654050"/>
              <a:gd name="connsiteX3" fmla="*/ 33171 w 654050"/>
              <a:gd name="connsiteY3" fmla="*/ 662330 h 654050"/>
              <a:gd name="connsiteX4" fmla="*/ 33171 w 654050"/>
              <a:gd name="connsiteY4" fmla="*/ 35477 h 654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4050" h="654050">
                <a:moveTo>
                  <a:pt x="33171" y="35477"/>
                </a:moveTo>
                <a:lnTo>
                  <a:pt x="660024" y="35477"/>
                </a:lnTo>
                <a:lnTo>
                  <a:pt x="660024" y="662330"/>
                </a:lnTo>
                <a:lnTo>
                  <a:pt x="33171" y="662330"/>
                </a:lnTo>
                <a:lnTo>
                  <a:pt x="33171" y="35477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2" name="Freeform 742"> 
				</p:cNvPr>
          <p:cNvSpPr/>
          <p:nvPr/>
        </p:nvSpPr>
        <p:spPr>
          <a:xfrm>
            <a:off x="11512550" y="5518150"/>
            <a:ext cx="654050" cy="654050"/>
          </a:xfrm>
          <a:custGeom>
            <a:avLst/>
            <a:gdLst>
              <a:gd name="connsiteX0" fmla="*/ 32949 w 654050"/>
              <a:gd name="connsiteY0" fmla="*/ 661396 h 654050"/>
              <a:gd name="connsiteX1" fmla="*/ 659801 w 654050"/>
              <a:gd name="connsiteY1" fmla="*/ 661396 h 654050"/>
              <a:gd name="connsiteX2" fmla="*/ 659801 w 654050"/>
              <a:gd name="connsiteY2" fmla="*/ 34543 h 654050"/>
              <a:gd name="connsiteX3" fmla="*/ 32949 w 654050"/>
              <a:gd name="connsiteY3" fmla="*/ 34543 h 654050"/>
              <a:gd name="connsiteX4" fmla="*/ 32949 w 654050"/>
              <a:gd name="connsiteY4" fmla="*/ 661396 h 654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4050" h="654050">
                <a:moveTo>
                  <a:pt x="32949" y="661396"/>
                </a:moveTo>
                <a:lnTo>
                  <a:pt x="659801" y="661396"/>
                </a:lnTo>
                <a:lnTo>
                  <a:pt x="659801" y="34543"/>
                </a:lnTo>
                <a:lnTo>
                  <a:pt x="32949" y="34543"/>
                </a:lnTo>
                <a:lnTo>
                  <a:pt x="32949" y="661396"/>
                </a:lnTo>
                <a:close/>
              </a:path>
            </a:pathLst>
          </a:custGeom>
          <a:solidFill>
            <a:srgbClr val="fd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3" name="Freeform 743"> 
				</p:cNvPr>
          <p:cNvSpPr/>
          <p:nvPr/>
        </p:nvSpPr>
        <p:spPr>
          <a:xfrm>
            <a:off x="11512550" y="5518150"/>
            <a:ext cx="654050" cy="654050"/>
          </a:xfrm>
          <a:custGeom>
            <a:avLst/>
            <a:gdLst>
              <a:gd name="connsiteX0" fmla="*/ 32949 w 654050"/>
              <a:gd name="connsiteY0" fmla="*/ 34544 h 654050"/>
              <a:gd name="connsiteX1" fmla="*/ 659801 w 654050"/>
              <a:gd name="connsiteY1" fmla="*/ 34544 h 654050"/>
              <a:gd name="connsiteX2" fmla="*/ 659801 w 654050"/>
              <a:gd name="connsiteY2" fmla="*/ 661396 h 654050"/>
              <a:gd name="connsiteX3" fmla="*/ 32949 w 654050"/>
              <a:gd name="connsiteY3" fmla="*/ 661396 h 654050"/>
              <a:gd name="connsiteX4" fmla="*/ 32949 w 654050"/>
              <a:gd name="connsiteY4" fmla="*/ 34544 h 654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4050" h="654050">
                <a:moveTo>
                  <a:pt x="32949" y="34544"/>
                </a:moveTo>
                <a:lnTo>
                  <a:pt x="659801" y="34544"/>
                </a:lnTo>
                <a:lnTo>
                  <a:pt x="659801" y="661396"/>
                </a:lnTo>
                <a:lnTo>
                  <a:pt x="32949" y="661396"/>
                </a:lnTo>
                <a:lnTo>
                  <a:pt x="32949" y="34544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45" name="Picture 745">
					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3279" y="2369820"/>
            <a:ext cx="198120" cy="198120"/>
          </a:xfrm>
          <a:prstGeom prst="rect">
            <a:avLst/>
          </a:prstGeom>
        </p:spPr>
      </p:pic>
      <p:pic>
        <p:nvPicPr>
          <p:cNvPr id="746" name="Picture 746">
					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4980" y="4998720"/>
            <a:ext cx="198120" cy="213360"/>
          </a:xfrm>
          <a:prstGeom prst="rect">
            <a:avLst/>
          </a:prstGeom>
        </p:spPr>
      </p:pic>
      <p:sp>
        <p:nvSpPr>
          <p:cNvPr id="746" name="Freeform 746"> 
				</p:cNvPr>
          <p:cNvSpPr/>
          <p:nvPr/>
        </p:nvSpPr>
        <p:spPr>
          <a:xfrm>
            <a:off x="9124950" y="2711450"/>
            <a:ext cx="654050" cy="666750"/>
          </a:xfrm>
          <a:custGeom>
            <a:avLst/>
            <a:gdLst>
              <a:gd name="connsiteX0" fmla="*/ 38013 w 654050"/>
              <a:gd name="connsiteY0" fmla="*/ 669074 h 666750"/>
              <a:gd name="connsiteX1" fmla="*/ 664866 w 654050"/>
              <a:gd name="connsiteY1" fmla="*/ 669074 h 666750"/>
              <a:gd name="connsiteX2" fmla="*/ 664866 w 654050"/>
              <a:gd name="connsiteY2" fmla="*/ 42222 h 666750"/>
              <a:gd name="connsiteX3" fmla="*/ 38013 w 654050"/>
              <a:gd name="connsiteY3" fmla="*/ 42222 h 666750"/>
              <a:gd name="connsiteX4" fmla="*/ 38013 w 654050"/>
              <a:gd name="connsiteY4" fmla="*/ 669074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4050" h="666750">
                <a:moveTo>
                  <a:pt x="38013" y="669074"/>
                </a:moveTo>
                <a:lnTo>
                  <a:pt x="664866" y="669074"/>
                </a:lnTo>
                <a:lnTo>
                  <a:pt x="664866" y="42222"/>
                </a:lnTo>
                <a:lnTo>
                  <a:pt x="38013" y="42222"/>
                </a:lnTo>
                <a:lnTo>
                  <a:pt x="38013" y="669074"/>
                </a:lnTo>
                <a:close/>
              </a:path>
            </a:pathLst>
          </a:custGeom>
          <a:solidFill>
            <a:srgbClr val="fd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7" name="Freeform 747"> 
				</p:cNvPr>
          <p:cNvSpPr/>
          <p:nvPr/>
        </p:nvSpPr>
        <p:spPr>
          <a:xfrm>
            <a:off x="9124950" y="2711450"/>
            <a:ext cx="654050" cy="666750"/>
          </a:xfrm>
          <a:custGeom>
            <a:avLst/>
            <a:gdLst>
              <a:gd name="connsiteX0" fmla="*/ 38013 w 654050"/>
              <a:gd name="connsiteY0" fmla="*/ 42222 h 666750"/>
              <a:gd name="connsiteX1" fmla="*/ 664866 w 654050"/>
              <a:gd name="connsiteY1" fmla="*/ 42222 h 666750"/>
              <a:gd name="connsiteX2" fmla="*/ 664866 w 654050"/>
              <a:gd name="connsiteY2" fmla="*/ 669074 h 666750"/>
              <a:gd name="connsiteX3" fmla="*/ 38013 w 654050"/>
              <a:gd name="connsiteY3" fmla="*/ 669074 h 666750"/>
              <a:gd name="connsiteX4" fmla="*/ 38013 w 654050"/>
              <a:gd name="connsiteY4" fmla="*/ 42222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4050" h="666750">
                <a:moveTo>
                  <a:pt x="38013" y="42222"/>
                </a:moveTo>
                <a:lnTo>
                  <a:pt x="664866" y="42222"/>
                </a:lnTo>
                <a:lnTo>
                  <a:pt x="664866" y="669074"/>
                </a:lnTo>
                <a:lnTo>
                  <a:pt x="38013" y="669074"/>
                </a:lnTo>
                <a:lnTo>
                  <a:pt x="38013" y="42222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8" name="Freeform 748"> 
				</p:cNvPr>
          <p:cNvSpPr/>
          <p:nvPr/>
        </p:nvSpPr>
        <p:spPr>
          <a:xfrm>
            <a:off x="2927350" y="1822450"/>
            <a:ext cx="4845050" cy="5746750"/>
          </a:xfrm>
          <a:custGeom>
            <a:avLst/>
            <a:gdLst>
              <a:gd name="connsiteX0" fmla="*/ 32321 w 4845050"/>
              <a:gd name="connsiteY0" fmla="*/ 38472 h 5746750"/>
              <a:gd name="connsiteX1" fmla="*/ 4845562 w 4845050"/>
              <a:gd name="connsiteY1" fmla="*/ 5748425 h 5746750"/>
              <a:gd name="connsiteX2" fmla="*/ 4853747 w 4845050"/>
              <a:gd name="connsiteY2" fmla="*/ 5758135 h 574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845050" h="5746750">
                <a:moveTo>
                  <a:pt x="32321" y="38472"/>
                </a:moveTo>
                <a:lnTo>
                  <a:pt x="4845562" y="5748425"/>
                </a:lnTo>
                <a:lnTo>
                  <a:pt x="4853747" y="5758135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9" name="Freeform 749"> 
				</p:cNvPr>
          <p:cNvSpPr/>
          <p:nvPr/>
        </p:nvSpPr>
        <p:spPr>
          <a:xfrm>
            <a:off x="7664450" y="7473950"/>
            <a:ext cx="158750" cy="158750"/>
          </a:xfrm>
          <a:custGeom>
            <a:avLst/>
            <a:gdLst>
              <a:gd name="connsiteX0" fmla="*/ 42208 w 158750"/>
              <a:gd name="connsiteY0" fmla="*/ 112910 h 158750"/>
              <a:gd name="connsiteX1" fmla="*/ 167397 w 158750"/>
              <a:gd name="connsiteY1" fmla="*/ 166840 h 158750"/>
              <a:gd name="connsiteX2" fmla="*/ 135427 w 158750"/>
              <a:gd name="connsiteY2" fmla="*/ 34331 h 158750"/>
              <a:gd name="connsiteX3" fmla="*/ 108463 w 158750"/>
              <a:gd name="connsiteY3" fmla="*/ 96925 h 158750"/>
              <a:gd name="connsiteX4" fmla="*/ 42208 w 158750"/>
              <a:gd name="connsiteY4" fmla="*/ 112910 h 15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750" h="158750">
                <a:moveTo>
                  <a:pt x="42208" y="112910"/>
                </a:moveTo>
                <a:lnTo>
                  <a:pt x="167397" y="166840"/>
                </a:lnTo>
                <a:lnTo>
                  <a:pt x="135427" y="34331"/>
                </a:lnTo>
                <a:lnTo>
                  <a:pt x="108463" y="96925"/>
                </a:lnTo>
                <a:lnTo>
                  <a:pt x="42208" y="112910"/>
                </a:lnTo>
                <a:close/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0" name="TextBox 750"/>
          <p:cNvSpPr txBox="1"/>
          <p:nvPr/>
        </p:nvSpPr>
        <p:spPr>
          <a:xfrm>
            <a:off x="673100" y="444500"/>
            <a:ext cx="5635012" cy="237683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13750"/>
              </a:lnSpc>
            </a:pPr>
            <a:r>
              <a:rPr lang="en-US" altLang="zh-CN" sz="4800" spc="75" dirty="0">
                <a:solidFill>
                  <a:srgbClr val="000000"/>
                </a:solidFill>
                <a:latin typeface="Times New Roman"/>
                <a:ea typeface="Times New Roman"/>
              </a:rPr>
              <a:t>Traversing</a:t>
            </a:r>
            <a:r>
              <a:rPr lang="en-US" altLang="zh-CN" sz="4800" spc="6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800" spc="114" dirty="0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4800" spc="6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800" spc="89" dirty="0">
                <a:solidFill>
                  <a:srgbClr val="000000"/>
                </a:solidFill>
                <a:latin typeface="Times New Roman"/>
                <a:ea typeface="Times New Roman"/>
              </a:rPr>
              <a:t>KD-Tree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839"/>
              </a:lnSpc>
            </a:pPr>
            <a:endParaRPr lang="en-US" dirty="0" smtClean="0"/>
          </a:p>
          <a:p>
            <a:pPr marL="0" indent="3044622">
              <a:lnSpc>
                <a:spcPct val="100000"/>
              </a:lnSpc>
            </a:pPr>
            <a:r>
              <a:rPr lang="en-US" altLang="zh-CN" sz="3600" spc="229" dirty="0">
                <a:solidFill>
                  <a:srgbClr val="000000"/>
                </a:solidFill>
                <a:latin typeface="Times New Roman"/>
                <a:ea typeface="Times New Roman"/>
              </a:rPr>
              <a:t>t</a:t>
            </a:r>
            <a:r>
              <a:rPr lang="en-US" altLang="zh-CN" sz="2500" spc="300" dirty="0">
                <a:solidFill>
                  <a:srgbClr val="000000"/>
                </a:solidFill>
                <a:latin typeface="Times New Roman"/>
                <a:ea typeface="Times New Roman"/>
              </a:rPr>
              <a:t>min</a:t>
            </a:r>
          </a:p>
        </p:txBody>
      </p:sp>
      <p:sp>
        <p:nvSpPr>
          <p:cNvPr id="751" name="TextBox 751"/>
          <p:cNvSpPr txBox="1"/>
          <p:nvPr/>
        </p:nvSpPr>
        <p:spPr>
          <a:xfrm>
            <a:off x="8534400" y="3733800"/>
            <a:ext cx="2006984" cy="58940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13750"/>
              </a:lnSpc>
              <a:tabLst>
                <a:tab pos="1600200" algn="l"/>
              </a:tabLst>
            </a:pPr>
            <a:r>
              <a:rPr lang="en-US" altLang="zh-CN" sz="3400" spc="309" dirty="0">
                <a:solidFill>
                  <a:srgbClr val="000000"/>
                </a:solidFill>
                <a:latin typeface="Times New Roman"/>
                <a:ea typeface="Times New Roman"/>
              </a:rPr>
              <a:t>1	</a:t>
            </a:r>
            <a:r>
              <a:rPr lang="en-US" altLang="zh-CN" sz="3400" spc="-104" dirty="0">
                <a:solidFill>
                  <a:srgbClr val="000000"/>
                </a:solidFill>
                <a:latin typeface="Times New Roman"/>
                <a:ea typeface="Times New Roman"/>
              </a:rPr>
              <a:t>B</a:t>
            </a:r>
          </a:p>
        </p:txBody>
      </p:sp>
      <p:sp>
        <p:nvSpPr>
          <p:cNvPr id="752" name="TextBox 752"/>
          <p:cNvSpPr txBox="1"/>
          <p:nvPr/>
        </p:nvSpPr>
        <p:spPr>
          <a:xfrm>
            <a:off x="5283200" y="4584700"/>
            <a:ext cx="308462" cy="58940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13750"/>
              </a:lnSpc>
            </a:pPr>
            <a:r>
              <a:rPr lang="en-US" altLang="zh-CN" sz="3400" spc="50" dirty="0">
                <a:solidFill>
                  <a:srgbClr val="000000"/>
                </a:solidFill>
                <a:latin typeface="Times New Roman"/>
                <a:ea typeface="Times New Roman"/>
              </a:rPr>
              <a:t>C</a:t>
            </a:r>
          </a:p>
        </p:txBody>
      </p:sp>
      <p:sp>
        <p:nvSpPr>
          <p:cNvPr id="753" name="TextBox 753"/>
          <p:cNvSpPr txBox="1"/>
          <p:nvPr/>
        </p:nvSpPr>
        <p:spPr>
          <a:xfrm>
            <a:off x="5776724" y="4323207"/>
            <a:ext cx="848904" cy="9273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99583"/>
              </a:lnSpc>
            </a:pPr>
            <a:r>
              <a:rPr lang="en-US" altLang="zh-CN" sz="3600" spc="279" dirty="0">
                <a:solidFill>
                  <a:srgbClr val="000000"/>
                </a:solidFill>
                <a:latin typeface="Times New Roman"/>
                <a:ea typeface="Times New Roman"/>
              </a:rPr>
              <a:t>t</a:t>
            </a:r>
          </a:p>
          <a:p>
            <a:pPr marL="0" indent="164474">
              <a:lnSpc>
                <a:spcPct val="100000"/>
              </a:lnSpc>
            </a:pPr>
            <a:r>
              <a:rPr lang="en-US" altLang="zh-CN" sz="2500" spc="325" dirty="0">
                <a:solidFill>
                  <a:srgbClr val="000000"/>
                </a:solidFill>
                <a:latin typeface="Times New Roman"/>
                <a:ea typeface="Times New Roman"/>
              </a:rPr>
              <a:t>max</a:t>
            </a:r>
          </a:p>
        </p:txBody>
      </p:sp>
      <p:sp>
        <p:nvSpPr>
          <p:cNvPr id="754" name="TextBox 754"/>
          <p:cNvSpPr txBox="1"/>
          <p:nvPr/>
        </p:nvSpPr>
        <p:spPr>
          <a:xfrm>
            <a:off x="7112000" y="4838700"/>
            <a:ext cx="292484" cy="58940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13750"/>
              </a:lnSpc>
            </a:pPr>
            <a:r>
              <a:rPr lang="en-US" altLang="zh-CN" sz="3400" spc="-75" dirty="0">
                <a:solidFill>
                  <a:srgbClr val="000000"/>
                </a:solidFill>
                <a:latin typeface="Times New Roman"/>
                <a:ea typeface="Times New Roman"/>
              </a:rPr>
              <a:t>B</a:t>
            </a:r>
          </a:p>
        </p:txBody>
      </p:sp>
      <p:sp>
        <p:nvSpPr>
          <p:cNvPr id="755" name="TextBox 755"/>
          <p:cNvSpPr txBox="1"/>
          <p:nvPr/>
        </p:nvSpPr>
        <p:spPr>
          <a:xfrm>
            <a:off x="9309100" y="4699000"/>
            <a:ext cx="268310" cy="58940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13750"/>
              </a:lnSpc>
            </a:pPr>
            <a:r>
              <a:rPr lang="en-US" altLang="zh-CN" sz="3400" spc="300" dirty="0">
                <a:solidFill>
                  <a:srgbClr val="000000"/>
                </a:solidFill>
                <a:latin typeface="Times New Roman"/>
                <a:ea typeface="Times New Roman"/>
              </a:rPr>
              <a:t>2</a:t>
            </a:r>
          </a:p>
        </p:txBody>
      </p:sp>
      <p:sp>
        <p:nvSpPr>
          <p:cNvPr id="756" name="TextBox 756"/>
          <p:cNvSpPr txBox="1"/>
          <p:nvPr/>
        </p:nvSpPr>
        <p:spPr>
          <a:xfrm>
            <a:off x="10909300" y="4699000"/>
            <a:ext cx="308461" cy="58940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13750"/>
              </a:lnSpc>
            </a:pPr>
            <a:r>
              <a:rPr lang="en-US" altLang="zh-CN" sz="3400" spc="50" dirty="0">
                <a:solidFill>
                  <a:srgbClr val="000000"/>
                </a:solidFill>
                <a:latin typeface="Times New Roman"/>
                <a:ea typeface="Times New Roman"/>
              </a:rPr>
              <a:t>C</a:t>
            </a:r>
          </a:p>
        </p:txBody>
      </p:sp>
      <p:sp>
        <p:nvSpPr>
          <p:cNvPr id="757" name="TextBox 757"/>
          <p:cNvSpPr txBox="1"/>
          <p:nvPr/>
        </p:nvSpPr>
        <p:spPr>
          <a:xfrm>
            <a:off x="10071100" y="5600700"/>
            <a:ext cx="2046310" cy="58940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13750"/>
              </a:lnSpc>
              <a:tabLst>
                <a:tab pos="1663700" algn="l"/>
              </a:tabLst>
            </a:pPr>
            <a:r>
              <a:rPr lang="en-US" altLang="zh-CN" sz="3400" spc="125" dirty="0">
                <a:solidFill>
                  <a:srgbClr val="000000"/>
                </a:solidFill>
                <a:latin typeface="Times New Roman"/>
                <a:ea typeface="Times New Roman"/>
              </a:rPr>
              <a:t>D	</a:t>
            </a:r>
            <a:r>
              <a:rPr lang="en-US" altLang="zh-CN" sz="3400" spc="270" dirty="0">
                <a:solidFill>
                  <a:srgbClr val="000000"/>
                </a:solidFill>
                <a:latin typeface="Times New Roman"/>
                <a:ea typeface="Times New Roman"/>
              </a:rPr>
              <a:t>3</a:t>
            </a:r>
          </a:p>
        </p:txBody>
      </p:sp>
      <p:sp>
        <p:nvSpPr>
          <p:cNvPr id="758" name="TextBox 758"/>
          <p:cNvSpPr txBox="1"/>
          <p:nvPr/>
        </p:nvSpPr>
        <p:spPr>
          <a:xfrm>
            <a:off x="2832100" y="6350000"/>
            <a:ext cx="8459810" cy="76644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47916"/>
              </a:lnSpc>
              <a:tabLst>
                <a:tab pos="6451600" algn="l"/>
                <a:tab pos="8077200" algn="l"/>
              </a:tabLst>
            </a:pPr>
            <a:r>
              <a:rPr lang="en-US" altLang="zh-CN" sz="3400" spc="125" dirty="0">
                <a:solidFill>
                  <a:srgbClr val="000000"/>
                </a:solidFill>
                <a:latin typeface="Times New Roman"/>
                <a:ea typeface="Times New Roman"/>
              </a:rPr>
              <a:t>D	</a:t>
            </a:r>
            <a:r>
              <a:rPr lang="en-US" altLang="zh-CN" sz="3400" spc="309" dirty="0">
                <a:solidFill>
                  <a:srgbClr val="000000"/>
                </a:solidFill>
                <a:latin typeface="Times New Roman"/>
                <a:ea typeface="Times New Roman"/>
              </a:rPr>
              <a:t>4	</a:t>
            </a:r>
            <a:r>
              <a:rPr lang="en-US" altLang="zh-CN" sz="3400" spc="270" dirty="0">
                <a:solidFill>
                  <a:srgbClr val="000000"/>
                </a:solidFill>
                <a:latin typeface="Times New Roman"/>
                <a:ea typeface="Times New Roman"/>
              </a:rPr>
              <a:t>5</a:t>
            </a:r>
          </a:p>
        </p:txBody>
      </p:sp>
      <p:sp>
        <p:nvSpPr>
          <p:cNvPr id="759" name="TextBox 759"/>
          <p:cNvSpPr txBox="1"/>
          <p:nvPr/>
        </p:nvSpPr>
        <p:spPr>
          <a:xfrm>
            <a:off x="3136900" y="8178800"/>
            <a:ext cx="324439" cy="58940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13750"/>
              </a:lnSpc>
            </a:pPr>
            <a:r>
              <a:rPr lang="en-US" altLang="zh-CN" sz="3400" spc="-15" dirty="0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</a:p>
        </p:txBody>
      </p:sp>
      <p:sp>
        <p:nvSpPr>
          <p:cNvPr id="760" name="TextBox 760"/>
          <p:cNvSpPr txBox="1"/>
          <p:nvPr/>
        </p:nvSpPr>
        <p:spPr>
          <a:xfrm>
            <a:off x="7874000" y="7670056"/>
            <a:ext cx="4150629" cy="107596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hangingPunct="0" marL="0">
              <a:lnSpc>
                <a:spcPct val="103750"/>
              </a:lnSpc>
            </a:pPr>
            <a:r>
              <a:rPr lang="en-US" altLang="zh-CN" sz="3400" spc="270" dirty="0">
                <a:solidFill>
                  <a:srgbClr val="000000"/>
                </a:solidFill>
                <a:latin typeface="Times New Roman"/>
                <a:ea typeface="Times New Roman"/>
              </a:rPr>
              <a:t>Leaf</a:t>
            </a:r>
            <a:r>
              <a:rPr lang="en-US" altLang="zh-CN" sz="3400" spc="16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259" dirty="0">
                <a:solidFill>
                  <a:srgbClr val="000000"/>
                </a:solidFill>
                <a:latin typeface="Times New Roman"/>
                <a:ea typeface="Times New Roman"/>
              </a:rPr>
              <a:t>node:</a:t>
            </a:r>
            <a:r>
              <a:rPr lang="en-US" altLang="zh-CN" sz="3400" spc="16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220" dirty="0">
                <a:solidFill>
                  <a:srgbClr val="000000"/>
                </a:solidFill>
                <a:latin typeface="Times New Roman"/>
                <a:ea typeface="Times New Roman"/>
              </a:rPr>
              <a:t>intersect</a:t>
            </a:r>
            <a:r>
              <a:rPr lang="en-US" altLang="zh-CN" sz="34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79" dirty="0">
                <a:solidFill>
                  <a:srgbClr val="000000"/>
                </a:solidFill>
                <a:latin typeface="Times New Roman"/>
                <a:ea typeface="Times New Roman"/>
              </a:rPr>
              <a:t>all</a:t>
            </a:r>
            <a:r>
              <a:rPr lang="en-US" altLang="zh-CN" sz="3400" spc="15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220" dirty="0">
                <a:solidFill>
                  <a:srgbClr val="000000"/>
                </a:solidFill>
                <a:latin typeface="Times New Roman"/>
                <a:ea typeface="Times New Roman"/>
              </a:rPr>
              <a:t>objects</a:t>
            </a:r>
          </a:p>
        </p:txBody>
      </p:sp>
      <p:sp>
        <p:nvSpPr>
          <p:cNvPr id="761" name="TextBox 761"/>
          <p:cNvSpPr txBox="1"/>
          <p:nvPr/>
        </p:nvSpPr>
        <p:spPr>
          <a:xfrm>
            <a:off x="241300" y="9315805"/>
            <a:ext cx="12670690" cy="254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4166"/>
              </a:lnSpc>
              <a:tabLst>
                <a:tab pos="6134100" algn="l"/>
                <a:tab pos="9830165" algn="l"/>
              </a:tabLst>
            </a:pPr>
            <a:r>
              <a:rPr lang="en-US" altLang="zh-CN" sz="1600" spc="-20" dirty="0">
                <a:solidFill>
                  <a:srgbClr val="000000"/>
                </a:solidFill>
                <a:latin typeface="Arial"/>
                <a:ea typeface="Arial"/>
              </a:rPr>
              <a:t>GAMES101	</a:t>
            </a:r>
            <a:r>
              <a:rPr lang="en-US" altLang="zh-CN" sz="1600" spc="-5" dirty="0">
                <a:solidFill>
                  <a:srgbClr val="000000"/>
                </a:solidFill>
                <a:latin typeface="Arial"/>
                <a:ea typeface="Arial"/>
              </a:rPr>
              <a:t>25	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Arial"/>
              </a:rPr>
              <a:t>Lingqi</a:t>
            </a:r>
            <a:r>
              <a:rPr lang="en-US" altLang="zh-CN" sz="1600" spc="-4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Arial"/>
              </a:rPr>
              <a:t>Yan,</a:t>
            </a:r>
            <a:r>
              <a:rPr lang="en-US" altLang="zh-CN" sz="1600" spc="-5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Arial"/>
              </a:rPr>
              <a:t>UC</a:t>
            </a:r>
            <a:r>
              <a:rPr lang="en-US" altLang="zh-CN" sz="1600" spc="-5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Arial"/>
              </a:rPr>
              <a:t>Santa</a:t>
            </a:r>
            <a:r>
              <a:rPr lang="en-US" altLang="zh-CN" sz="1600" spc="-5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Arial"/>
              </a:rPr>
              <a:t>Barbara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Freeform 762"> 
				</p:cNvPr>
          <p:cNvSpPr/>
          <p:nvPr/>
        </p:nvSpPr>
        <p:spPr>
          <a:xfrm>
            <a:off x="10223500" y="5854700"/>
            <a:ext cx="914400" cy="927100"/>
          </a:xfrm>
          <a:custGeom>
            <a:avLst/>
            <a:gdLst>
              <a:gd name="connsiteX0" fmla="*/ 920837 w 914400"/>
              <a:gd name="connsiteY0" fmla="*/ 927989 h 927100"/>
              <a:gd name="connsiteX1" fmla="*/ 17726 w 914400"/>
              <a:gd name="connsiteY1" fmla="*/ 24877 h 927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14400" h="927100">
                <a:moveTo>
                  <a:pt x="920837" y="927989"/>
                </a:moveTo>
                <a:lnTo>
                  <a:pt x="17726" y="24877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3" name="Freeform 763"> 
				</p:cNvPr>
          <p:cNvSpPr/>
          <p:nvPr/>
        </p:nvSpPr>
        <p:spPr>
          <a:xfrm>
            <a:off x="9321800" y="5854700"/>
            <a:ext cx="914400" cy="927100"/>
          </a:xfrm>
          <a:custGeom>
            <a:avLst/>
            <a:gdLst>
              <a:gd name="connsiteX0" fmla="*/ 16524 w 914400"/>
              <a:gd name="connsiteY0" fmla="*/ 927989 h 927100"/>
              <a:gd name="connsiteX1" fmla="*/ 919635 w 914400"/>
              <a:gd name="connsiteY1" fmla="*/ 24877 h 927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14400" h="927100">
                <a:moveTo>
                  <a:pt x="16524" y="927989"/>
                </a:moveTo>
                <a:lnTo>
                  <a:pt x="919635" y="24877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4" name="Freeform 764"> 
				</p:cNvPr>
          <p:cNvSpPr/>
          <p:nvPr/>
        </p:nvSpPr>
        <p:spPr>
          <a:xfrm>
            <a:off x="9080500" y="6464300"/>
            <a:ext cx="635000" cy="635000"/>
          </a:xfrm>
          <a:custGeom>
            <a:avLst/>
            <a:gdLst>
              <a:gd name="connsiteX0" fmla="*/ 19245 w 635000"/>
              <a:gd name="connsiteY0" fmla="*/ 643280 h 635000"/>
              <a:gd name="connsiteX1" fmla="*/ 646097 w 635000"/>
              <a:gd name="connsiteY1" fmla="*/ 643280 h 635000"/>
              <a:gd name="connsiteX2" fmla="*/ 646097 w 635000"/>
              <a:gd name="connsiteY2" fmla="*/ 16428 h 635000"/>
              <a:gd name="connsiteX3" fmla="*/ 19245 w 635000"/>
              <a:gd name="connsiteY3" fmla="*/ 16428 h 635000"/>
              <a:gd name="connsiteX4" fmla="*/ 19245 w 635000"/>
              <a:gd name="connsiteY4" fmla="*/ 643280 h 63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5000" h="635000">
                <a:moveTo>
                  <a:pt x="19245" y="643280"/>
                </a:moveTo>
                <a:lnTo>
                  <a:pt x="646097" y="643280"/>
                </a:lnTo>
                <a:lnTo>
                  <a:pt x="646097" y="16428"/>
                </a:lnTo>
                <a:lnTo>
                  <a:pt x="19245" y="16428"/>
                </a:lnTo>
                <a:lnTo>
                  <a:pt x="19245" y="643280"/>
                </a:lnTo>
                <a:close/>
              </a:path>
            </a:pathLst>
          </a:custGeom>
          <a:solidFill>
            <a:srgbClr val="b169e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5" name="Freeform 765"> 
				</p:cNvPr>
          <p:cNvSpPr/>
          <p:nvPr/>
        </p:nvSpPr>
        <p:spPr>
          <a:xfrm>
            <a:off x="9080500" y="6464300"/>
            <a:ext cx="635000" cy="635000"/>
          </a:xfrm>
          <a:custGeom>
            <a:avLst/>
            <a:gdLst>
              <a:gd name="connsiteX0" fmla="*/ 19245 w 635000"/>
              <a:gd name="connsiteY0" fmla="*/ 16427 h 635000"/>
              <a:gd name="connsiteX1" fmla="*/ 646097 w 635000"/>
              <a:gd name="connsiteY1" fmla="*/ 16427 h 635000"/>
              <a:gd name="connsiteX2" fmla="*/ 646097 w 635000"/>
              <a:gd name="connsiteY2" fmla="*/ 643280 h 635000"/>
              <a:gd name="connsiteX3" fmla="*/ 19245 w 635000"/>
              <a:gd name="connsiteY3" fmla="*/ 643280 h 635000"/>
              <a:gd name="connsiteX4" fmla="*/ 19245 w 635000"/>
              <a:gd name="connsiteY4" fmla="*/ 16427 h 63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5000" h="635000">
                <a:moveTo>
                  <a:pt x="19245" y="16427"/>
                </a:moveTo>
                <a:lnTo>
                  <a:pt x="646097" y="16427"/>
                </a:lnTo>
                <a:lnTo>
                  <a:pt x="646097" y="643280"/>
                </a:lnTo>
                <a:lnTo>
                  <a:pt x="19245" y="643280"/>
                </a:lnTo>
                <a:lnTo>
                  <a:pt x="19245" y="16427"/>
                </a:lnTo>
                <a:close/>
              </a:path>
            </a:pathLst>
          </a:custGeom>
          <a:solidFill>
            <a:srgbClr val="0000ff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6" name="Freeform 766"> 
				</p:cNvPr>
          <p:cNvSpPr/>
          <p:nvPr/>
        </p:nvSpPr>
        <p:spPr>
          <a:xfrm>
            <a:off x="10706100" y="6464300"/>
            <a:ext cx="635000" cy="635000"/>
          </a:xfrm>
          <a:custGeom>
            <a:avLst/>
            <a:gdLst>
              <a:gd name="connsiteX0" fmla="*/ 14120 w 635000"/>
              <a:gd name="connsiteY0" fmla="*/ 643280 h 635000"/>
              <a:gd name="connsiteX1" fmla="*/ 640972 w 635000"/>
              <a:gd name="connsiteY1" fmla="*/ 643280 h 635000"/>
              <a:gd name="connsiteX2" fmla="*/ 640972 w 635000"/>
              <a:gd name="connsiteY2" fmla="*/ 16428 h 635000"/>
              <a:gd name="connsiteX3" fmla="*/ 14120 w 635000"/>
              <a:gd name="connsiteY3" fmla="*/ 16428 h 635000"/>
              <a:gd name="connsiteX4" fmla="*/ 14120 w 635000"/>
              <a:gd name="connsiteY4" fmla="*/ 643280 h 63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5000" h="635000">
                <a:moveTo>
                  <a:pt x="14120" y="643280"/>
                </a:moveTo>
                <a:lnTo>
                  <a:pt x="640972" y="643280"/>
                </a:lnTo>
                <a:lnTo>
                  <a:pt x="640972" y="16428"/>
                </a:lnTo>
                <a:lnTo>
                  <a:pt x="14120" y="16428"/>
                </a:lnTo>
                <a:lnTo>
                  <a:pt x="14120" y="643280"/>
                </a:lnTo>
                <a:close/>
              </a:path>
            </a:pathLst>
          </a:custGeom>
          <a:solidFill>
            <a:srgbClr val="ea5b55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7" name="Freeform 767"> 
				</p:cNvPr>
          <p:cNvSpPr/>
          <p:nvPr/>
        </p:nvSpPr>
        <p:spPr>
          <a:xfrm>
            <a:off x="10706100" y="6464300"/>
            <a:ext cx="635000" cy="635000"/>
          </a:xfrm>
          <a:custGeom>
            <a:avLst/>
            <a:gdLst>
              <a:gd name="connsiteX0" fmla="*/ 14120 w 635000"/>
              <a:gd name="connsiteY0" fmla="*/ 16427 h 635000"/>
              <a:gd name="connsiteX1" fmla="*/ 640972 w 635000"/>
              <a:gd name="connsiteY1" fmla="*/ 16427 h 635000"/>
              <a:gd name="connsiteX2" fmla="*/ 640972 w 635000"/>
              <a:gd name="connsiteY2" fmla="*/ 643280 h 635000"/>
              <a:gd name="connsiteX3" fmla="*/ 14120 w 635000"/>
              <a:gd name="connsiteY3" fmla="*/ 643280 h 635000"/>
              <a:gd name="connsiteX4" fmla="*/ 14120 w 635000"/>
              <a:gd name="connsiteY4" fmla="*/ 16427 h 63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5000" h="635000">
                <a:moveTo>
                  <a:pt x="14120" y="16427"/>
                </a:moveTo>
                <a:lnTo>
                  <a:pt x="640972" y="16427"/>
                </a:lnTo>
                <a:lnTo>
                  <a:pt x="640972" y="643280"/>
                </a:lnTo>
                <a:lnTo>
                  <a:pt x="14120" y="643280"/>
                </a:lnTo>
                <a:lnTo>
                  <a:pt x="14120" y="16427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8" name="Freeform 768"> 
				</p:cNvPr>
          <p:cNvSpPr/>
          <p:nvPr/>
        </p:nvSpPr>
        <p:spPr>
          <a:xfrm>
            <a:off x="11049000" y="4927600"/>
            <a:ext cx="914400" cy="914400"/>
          </a:xfrm>
          <a:custGeom>
            <a:avLst/>
            <a:gdLst>
              <a:gd name="connsiteX0" fmla="*/ 920619 w 914400"/>
              <a:gd name="connsiteY0" fmla="*/ 927054 h 914400"/>
              <a:gd name="connsiteX1" fmla="*/ 17507 w 914400"/>
              <a:gd name="connsiteY1" fmla="*/ 23943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14400" h="914400">
                <a:moveTo>
                  <a:pt x="920619" y="927054"/>
                </a:moveTo>
                <a:lnTo>
                  <a:pt x="17507" y="23943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9" name="Freeform 769"> 
				</p:cNvPr>
          <p:cNvSpPr/>
          <p:nvPr/>
        </p:nvSpPr>
        <p:spPr>
          <a:xfrm>
            <a:off x="10147300" y="4927600"/>
            <a:ext cx="914400" cy="914400"/>
          </a:xfrm>
          <a:custGeom>
            <a:avLst/>
            <a:gdLst>
              <a:gd name="connsiteX0" fmla="*/ 16303 w 914400"/>
              <a:gd name="connsiteY0" fmla="*/ 927054 h 914400"/>
              <a:gd name="connsiteX1" fmla="*/ 919414 w 914400"/>
              <a:gd name="connsiteY1" fmla="*/ 23943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14400" h="914400">
                <a:moveTo>
                  <a:pt x="16303" y="927054"/>
                </a:moveTo>
                <a:lnTo>
                  <a:pt x="919414" y="23943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0" name="Freeform 770"> 
				</p:cNvPr>
          <p:cNvSpPr/>
          <p:nvPr/>
        </p:nvSpPr>
        <p:spPr>
          <a:xfrm>
            <a:off x="9906000" y="5537200"/>
            <a:ext cx="635000" cy="635000"/>
          </a:xfrm>
          <a:custGeom>
            <a:avLst/>
            <a:gdLst>
              <a:gd name="connsiteX0" fmla="*/ 19023 w 635000"/>
              <a:gd name="connsiteY0" fmla="*/ 642346 h 635000"/>
              <a:gd name="connsiteX1" fmla="*/ 645876 w 635000"/>
              <a:gd name="connsiteY1" fmla="*/ 642346 h 635000"/>
              <a:gd name="connsiteX2" fmla="*/ 645876 w 635000"/>
              <a:gd name="connsiteY2" fmla="*/ 15493 h 635000"/>
              <a:gd name="connsiteX3" fmla="*/ 19023 w 635000"/>
              <a:gd name="connsiteY3" fmla="*/ 15493 h 635000"/>
              <a:gd name="connsiteX4" fmla="*/ 19023 w 635000"/>
              <a:gd name="connsiteY4" fmla="*/ 642346 h 63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5000" h="635000">
                <a:moveTo>
                  <a:pt x="19023" y="642346"/>
                </a:moveTo>
                <a:lnTo>
                  <a:pt x="645876" y="642346"/>
                </a:lnTo>
                <a:lnTo>
                  <a:pt x="645876" y="15493"/>
                </a:lnTo>
                <a:lnTo>
                  <a:pt x="19023" y="15493"/>
                </a:lnTo>
                <a:lnTo>
                  <a:pt x="19023" y="642346"/>
                </a:lnTo>
                <a:close/>
              </a:path>
            </a:pathLst>
          </a:custGeom>
          <a:solidFill>
            <a:srgbClr val="fd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1" name="Freeform 771"> 
				</p:cNvPr>
          <p:cNvSpPr/>
          <p:nvPr/>
        </p:nvSpPr>
        <p:spPr>
          <a:xfrm>
            <a:off x="9906000" y="5537200"/>
            <a:ext cx="635000" cy="635000"/>
          </a:xfrm>
          <a:custGeom>
            <a:avLst/>
            <a:gdLst>
              <a:gd name="connsiteX0" fmla="*/ 19023 w 635000"/>
              <a:gd name="connsiteY0" fmla="*/ 15494 h 635000"/>
              <a:gd name="connsiteX1" fmla="*/ 645876 w 635000"/>
              <a:gd name="connsiteY1" fmla="*/ 15494 h 635000"/>
              <a:gd name="connsiteX2" fmla="*/ 645876 w 635000"/>
              <a:gd name="connsiteY2" fmla="*/ 642346 h 635000"/>
              <a:gd name="connsiteX3" fmla="*/ 19023 w 635000"/>
              <a:gd name="connsiteY3" fmla="*/ 642346 h 635000"/>
              <a:gd name="connsiteX4" fmla="*/ 19023 w 635000"/>
              <a:gd name="connsiteY4" fmla="*/ 15494 h 63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5000" h="635000">
                <a:moveTo>
                  <a:pt x="19023" y="15494"/>
                </a:moveTo>
                <a:lnTo>
                  <a:pt x="645876" y="15494"/>
                </a:lnTo>
                <a:lnTo>
                  <a:pt x="645876" y="642346"/>
                </a:lnTo>
                <a:lnTo>
                  <a:pt x="19023" y="642346"/>
                </a:lnTo>
                <a:lnTo>
                  <a:pt x="19023" y="15494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2" name="Freeform 772"> 
				</p:cNvPr>
          <p:cNvSpPr/>
          <p:nvPr/>
        </p:nvSpPr>
        <p:spPr>
          <a:xfrm>
            <a:off x="11531600" y="5537200"/>
            <a:ext cx="635000" cy="635000"/>
          </a:xfrm>
          <a:custGeom>
            <a:avLst/>
            <a:gdLst>
              <a:gd name="connsiteX0" fmla="*/ 13899 w 635000"/>
              <a:gd name="connsiteY0" fmla="*/ 642346 h 635000"/>
              <a:gd name="connsiteX1" fmla="*/ 640752 w 635000"/>
              <a:gd name="connsiteY1" fmla="*/ 642346 h 635000"/>
              <a:gd name="connsiteX2" fmla="*/ 640752 w 635000"/>
              <a:gd name="connsiteY2" fmla="*/ 15493 h 635000"/>
              <a:gd name="connsiteX3" fmla="*/ 13899 w 635000"/>
              <a:gd name="connsiteY3" fmla="*/ 15493 h 635000"/>
              <a:gd name="connsiteX4" fmla="*/ 13899 w 635000"/>
              <a:gd name="connsiteY4" fmla="*/ 642346 h 63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5000" h="635000">
                <a:moveTo>
                  <a:pt x="13899" y="642346"/>
                </a:moveTo>
                <a:lnTo>
                  <a:pt x="640752" y="642346"/>
                </a:lnTo>
                <a:lnTo>
                  <a:pt x="640752" y="15493"/>
                </a:lnTo>
                <a:lnTo>
                  <a:pt x="13899" y="15493"/>
                </a:lnTo>
                <a:lnTo>
                  <a:pt x="13899" y="642346"/>
                </a:lnTo>
                <a:close/>
              </a:path>
            </a:pathLst>
          </a:custGeom>
          <a:solidFill>
            <a:srgbClr val="f28e1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3" name="Freeform 773"> 
				</p:cNvPr>
          <p:cNvSpPr/>
          <p:nvPr/>
        </p:nvSpPr>
        <p:spPr>
          <a:xfrm>
            <a:off x="11531600" y="5537200"/>
            <a:ext cx="635000" cy="635000"/>
          </a:xfrm>
          <a:custGeom>
            <a:avLst/>
            <a:gdLst>
              <a:gd name="connsiteX0" fmla="*/ 13900 w 635000"/>
              <a:gd name="connsiteY0" fmla="*/ 15494 h 635000"/>
              <a:gd name="connsiteX1" fmla="*/ 640752 w 635000"/>
              <a:gd name="connsiteY1" fmla="*/ 15494 h 635000"/>
              <a:gd name="connsiteX2" fmla="*/ 640752 w 635000"/>
              <a:gd name="connsiteY2" fmla="*/ 642346 h 635000"/>
              <a:gd name="connsiteX3" fmla="*/ 13900 w 635000"/>
              <a:gd name="connsiteY3" fmla="*/ 642346 h 635000"/>
              <a:gd name="connsiteX4" fmla="*/ 13900 w 635000"/>
              <a:gd name="connsiteY4" fmla="*/ 15494 h 63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5000" h="635000">
                <a:moveTo>
                  <a:pt x="13900" y="15494"/>
                </a:moveTo>
                <a:lnTo>
                  <a:pt x="640752" y="15494"/>
                </a:lnTo>
                <a:lnTo>
                  <a:pt x="640752" y="642346"/>
                </a:lnTo>
                <a:lnTo>
                  <a:pt x="13900" y="642346"/>
                </a:lnTo>
                <a:lnTo>
                  <a:pt x="13900" y="15494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4" name="Freeform 774"> 
				</p:cNvPr>
          <p:cNvSpPr/>
          <p:nvPr/>
        </p:nvSpPr>
        <p:spPr>
          <a:xfrm>
            <a:off x="10248900" y="4038600"/>
            <a:ext cx="914400" cy="914400"/>
          </a:xfrm>
          <a:custGeom>
            <a:avLst/>
            <a:gdLst>
              <a:gd name="connsiteX0" fmla="*/ 922532 w 914400"/>
              <a:gd name="connsiteY0" fmla="*/ 916594 h 914400"/>
              <a:gd name="connsiteX1" fmla="*/ 19420 w 914400"/>
              <a:gd name="connsiteY1" fmla="*/ 13483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14400" h="914400">
                <a:moveTo>
                  <a:pt x="922532" y="916594"/>
                </a:moveTo>
                <a:lnTo>
                  <a:pt x="19420" y="13483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5" name="Freeform 775"> 
				</p:cNvPr>
          <p:cNvSpPr/>
          <p:nvPr/>
        </p:nvSpPr>
        <p:spPr>
          <a:xfrm>
            <a:off x="9347200" y="4038600"/>
            <a:ext cx="914400" cy="914400"/>
          </a:xfrm>
          <a:custGeom>
            <a:avLst/>
            <a:gdLst>
              <a:gd name="connsiteX0" fmla="*/ 18216 w 914400"/>
              <a:gd name="connsiteY0" fmla="*/ 916594 h 914400"/>
              <a:gd name="connsiteX1" fmla="*/ 921327 w 914400"/>
              <a:gd name="connsiteY1" fmla="*/ 13483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14400" h="914400">
                <a:moveTo>
                  <a:pt x="18216" y="916594"/>
                </a:moveTo>
                <a:lnTo>
                  <a:pt x="921327" y="13483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6" name="Freeform 776"> 
				</p:cNvPr>
          <p:cNvSpPr/>
          <p:nvPr/>
        </p:nvSpPr>
        <p:spPr>
          <a:xfrm>
            <a:off x="9105900" y="4635500"/>
            <a:ext cx="647700" cy="635000"/>
          </a:xfrm>
          <a:custGeom>
            <a:avLst/>
            <a:gdLst>
              <a:gd name="connsiteX0" fmla="*/ 20938 w 647700"/>
              <a:gd name="connsiteY0" fmla="*/ 644586 h 635000"/>
              <a:gd name="connsiteX1" fmla="*/ 647790 w 647700"/>
              <a:gd name="connsiteY1" fmla="*/ 644586 h 635000"/>
              <a:gd name="connsiteX2" fmla="*/ 647790 w 647700"/>
              <a:gd name="connsiteY2" fmla="*/ 17733 h 635000"/>
              <a:gd name="connsiteX3" fmla="*/ 20938 w 647700"/>
              <a:gd name="connsiteY3" fmla="*/ 17733 h 635000"/>
              <a:gd name="connsiteX4" fmla="*/ 20938 w 647700"/>
              <a:gd name="connsiteY4" fmla="*/ 644586 h 63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7700" h="635000">
                <a:moveTo>
                  <a:pt x="20938" y="644586"/>
                </a:moveTo>
                <a:lnTo>
                  <a:pt x="647790" y="644586"/>
                </a:lnTo>
                <a:lnTo>
                  <a:pt x="647790" y="17733"/>
                </a:lnTo>
                <a:lnTo>
                  <a:pt x="20938" y="17733"/>
                </a:lnTo>
                <a:lnTo>
                  <a:pt x="20938" y="644586"/>
                </a:lnTo>
                <a:close/>
              </a:path>
            </a:pathLst>
          </a:custGeom>
          <a:solidFill>
            <a:srgbClr val="6ebe3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7" name="Freeform 777"> 
				</p:cNvPr>
          <p:cNvSpPr/>
          <p:nvPr/>
        </p:nvSpPr>
        <p:spPr>
          <a:xfrm>
            <a:off x="9105900" y="4635500"/>
            <a:ext cx="647700" cy="635000"/>
          </a:xfrm>
          <a:custGeom>
            <a:avLst/>
            <a:gdLst>
              <a:gd name="connsiteX0" fmla="*/ 20938 w 647700"/>
              <a:gd name="connsiteY0" fmla="*/ 17734 h 635000"/>
              <a:gd name="connsiteX1" fmla="*/ 647790 w 647700"/>
              <a:gd name="connsiteY1" fmla="*/ 17734 h 635000"/>
              <a:gd name="connsiteX2" fmla="*/ 647790 w 647700"/>
              <a:gd name="connsiteY2" fmla="*/ 644586 h 635000"/>
              <a:gd name="connsiteX3" fmla="*/ 20938 w 647700"/>
              <a:gd name="connsiteY3" fmla="*/ 644586 h 635000"/>
              <a:gd name="connsiteX4" fmla="*/ 20938 w 647700"/>
              <a:gd name="connsiteY4" fmla="*/ 17734 h 63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7700" h="635000">
                <a:moveTo>
                  <a:pt x="20938" y="17734"/>
                </a:moveTo>
                <a:lnTo>
                  <a:pt x="647790" y="17734"/>
                </a:lnTo>
                <a:lnTo>
                  <a:pt x="647790" y="644586"/>
                </a:lnTo>
                <a:lnTo>
                  <a:pt x="20938" y="644586"/>
                </a:lnTo>
                <a:lnTo>
                  <a:pt x="20938" y="17734"/>
                </a:lnTo>
                <a:close/>
              </a:path>
            </a:pathLst>
          </a:custGeom>
          <a:solidFill>
            <a:srgbClr val="0000f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8" name="Freeform 778"> 
				</p:cNvPr>
          <p:cNvSpPr/>
          <p:nvPr/>
        </p:nvSpPr>
        <p:spPr>
          <a:xfrm>
            <a:off x="10731500" y="4635500"/>
            <a:ext cx="635000" cy="635000"/>
          </a:xfrm>
          <a:custGeom>
            <a:avLst/>
            <a:gdLst>
              <a:gd name="connsiteX0" fmla="*/ 15812 w 635000"/>
              <a:gd name="connsiteY0" fmla="*/ 644586 h 635000"/>
              <a:gd name="connsiteX1" fmla="*/ 642665 w 635000"/>
              <a:gd name="connsiteY1" fmla="*/ 644586 h 635000"/>
              <a:gd name="connsiteX2" fmla="*/ 642665 w 635000"/>
              <a:gd name="connsiteY2" fmla="*/ 17733 h 635000"/>
              <a:gd name="connsiteX3" fmla="*/ 15812 w 635000"/>
              <a:gd name="connsiteY3" fmla="*/ 17733 h 635000"/>
              <a:gd name="connsiteX4" fmla="*/ 15812 w 635000"/>
              <a:gd name="connsiteY4" fmla="*/ 644586 h 63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5000" h="635000">
                <a:moveTo>
                  <a:pt x="15812" y="644586"/>
                </a:moveTo>
                <a:lnTo>
                  <a:pt x="642665" y="644586"/>
                </a:lnTo>
                <a:lnTo>
                  <a:pt x="642665" y="17733"/>
                </a:lnTo>
                <a:lnTo>
                  <a:pt x="15812" y="17733"/>
                </a:lnTo>
                <a:lnTo>
                  <a:pt x="15812" y="644586"/>
                </a:lnTo>
                <a:close/>
              </a:path>
            </a:pathLst>
          </a:custGeom>
          <a:solidFill>
            <a:srgbClr val="fd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9" name="Freeform 779"> 
				</p:cNvPr>
          <p:cNvSpPr/>
          <p:nvPr/>
        </p:nvSpPr>
        <p:spPr>
          <a:xfrm>
            <a:off x="10731500" y="4635500"/>
            <a:ext cx="635000" cy="635000"/>
          </a:xfrm>
          <a:custGeom>
            <a:avLst/>
            <a:gdLst>
              <a:gd name="connsiteX0" fmla="*/ 15812 w 635000"/>
              <a:gd name="connsiteY0" fmla="*/ 17734 h 635000"/>
              <a:gd name="connsiteX1" fmla="*/ 642665 w 635000"/>
              <a:gd name="connsiteY1" fmla="*/ 17734 h 635000"/>
              <a:gd name="connsiteX2" fmla="*/ 642665 w 635000"/>
              <a:gd name="connsiteY2" fmla="*/ 644586 h 635000"/>
              <a:gd name="connsiteX3" fmla="*/ 15812 w 635000"/>
              <a:gd name="connsiteY3" fmla="*/ 644586 h 635000"/>
              <a:gd name="connsiteX4" fmla="*/ 15812 w 635000"/>
              <a:gd name="connsiteY4" fmla="*/ 17734 h 63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5000" h="635000">
                <a:moveTo>
                  <a:pt x="15812" y="17734"/>
                </a:moveTo>
                <a:lnTo>
                  <a:pt x="642665" y="17734"/>
                </a:lnTo>
                <a:lnTo>
                  <a:pt x="642665" y="644586"/>
                </a:lnTo>
                <a:lnTo>
                  <a:pt x="15812" y="644586"/>
                </a:lnTo>
                <a:lnTo>
                  <a:pt x="15812" y="17734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0" name="Freeform 780"> 
				</p:cNvPr>
          <p:cNvSpPr/>
          <p:nvPr/>
        </p:nvSpPr>
        <p:spPr>
          <a:xfrm>
            <a:off x="876300" y="2082800"/>
            <a:ext cx="2603500" cy="6045200"/>
          </a:xfrm>
          <a:custGeom>
            <a:avLst/>
            <a:gdLst>
              <a:gd name="connsiteX0" fmla="*/ 12700 w 2603500"/>
              <a:gd name="connsiteY0" fmla="*/ 12700 h 6045200"/>
              <a:gd name="connsiteX1" fmla="*/ 2607557 w 2603500"/>
              <a:gd name="connsiteY1" fmla="*/ 12700 h 6045200"/>
              <a:gd name="connsiteX2" fmla="*/ 2607557 w 2603500"/>
              <a:gd name="connsiteY2" fmla="*/ 6051683 h 6045200"/>
              <a:gd name="connsiteX3" fmla="*/ 12700 w 2603500"/>
              <a:gd name="connsiteY3" fmla="*/ 6051683 h 6045200"/>
              <a:gd name="connsiteX4" fmla="*/ 12700 w 2603500"/>
              <a:gd name="connsiteY4" fmla="*/ 12700 h 604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03500" h="6045200">
                <a:moveTo>
                  <a:pt x="12700" y="12700"/>
                </a:moveTo>
                <a:lnTo>
                  <a:pt x="2607557" y="12700"/>
                </a:lnTo>
                <a:lnTo>
                  <a:pt x="2607557" y="6051683"/>
                </a:lnTo>
                <a:lnTo>
                  <a:pt x="12700" y="6051683"/>
                </a:lnTo>
                <a:lnTo>
                  <a:pt x="12700" y="12700"/>
                </a:lnTo>
                <a:close/>
              </a:path>
            </a:pathLst>
          </a:custGeom>
          <a:solidFill>
            <a:srgbClr val="50a6f8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1" name="Freeform 781"> 
				</p:cNvPr>
          <p:cNvSpPr/>
          <p:nvPr/>
        </p:nvSpPr>
        <p:spPr>
          <a:xfrm>
            <a:off x="3467100" y="2082800"/>
            <a:ext cx="3962400" cy="3022600"/>
          </a:xfrm>
          <a:custGeom>
            <a:avLst/>
            <a:gdLst>
              <a:gd name="connsiteX0" fmla="*/ 16757 w 3962400"/>
              <a:gd name="connsiteY0" fmla="*/ 12700 h 3022600"/>
              <a:gd name="connsiteX1" fmla="*/ 3971730 w 3962400"/>
              <a:gd name="connsiteY1" fmla="*/ 12700 h 3022600"/>
              <a:gd name="connsiteX2" fmla="*/ 3971730 w 3962400"/>
              <a:gd name="connsiteY2" fmla="*/ 3032191 h 3022600"/>
              <a:gd name="connsiteX3" fmla="*/ 16757 w 3962400"/>
              <a:gd name="connsiteY3" fmla="*/ 3032191 h 3022600"/>
              <a:gd name="connsiteX4" fmla="*/ 16757 w 3962400"/>
              <a:gd name="connsiteY4" fmla="*/ 12700 h 3022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62400" h="3022600">
                <a:moveTo>
                  <a:pt x="16757" y="12700"/>
                </a:moveTo>
                <a:lnTo>
                  <a:pt x="3971730" y="12700"/>
                </a:lnTo>
                <a:lnTo>
                  <a:pt x="3971730" y="3032191"/>
                </a:lnTo>
                <a:lnTo>
                  <a:pt x="16757" y="3032191"/>
                </a:lnTo>
                <a:lnTo>
                  <a:pt x="16757" y="12700"/>
                </a:lnTo>
                <a:close/>
              </a:path>
            </a:pathLst>
          </a:custGeom>
          <a:solidFill>
            <a:srgbClr val="6ebe3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2" name="Freeform 782"> 
				</p:cNvPr>
          <p:cNvSpPr/>
          <p:nvPr/>
        </p:nvSpPr>
        <p:spPr>
          <a:xfrm>
            <a:off x="3467100" y="5092700"/>
            <a:ext cx="2336800" cy="1524000"/>
          </a:xfrm>
          <a:custGeom>
            <a:avLst/>
            <a:gdLst>
              <a:gd name="connsiteX0" fmla="*/ 16757 w 2336800"/>
              <a:gd name="connsiteY0" fmla="*/ 22291 h 1524000"/>
              <a:gd name="connsiteX1" fmla="*/ 2343425 w 2336800"/>
              <a:gd name="connsiteY1" fmla="*/ 22291 h 1524000"/>
              <a:gd name="connsiteX2" fmla="*/ 2343425 w 2336800"/>
              <a:gd name="connsiteY2" fmla="*/ 1532038 h 1524000"/>
              <a:gd name="connsiteX3" fmla="*/ 16757 w 2336800"/>
              <a:gd name="connsiteY3" fmla="*/ 1532038 h 1524000"/>
              <a:gd name="connsiteX4" fmla="*/ 16757 w 2336800"/>
              <a:gd name="connsiteY4" fmla="*/ 22291 h 15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36800" h="1524000">
                <a:moveTo>
                  <a:pt x="16757" y="22291"/>
                </a:moveTo>
                <a:lnTo>
                  <a:pt x="2343425" y="22291"/>
                </a:lnTo>
                <a:lnTo>
                  <a:pt x="2343425" y="1532038"/>
                </a:lnTo>
                <a:lnTo>
                  <a:pt x="16757" y="1532038"/>
                </a:lnTo>
                <a:lnTo>
                  <a:pt x="16757" y="22291"/>
                </a:lnTo>
                <a:close/>
              </a:path>
            </a:pathLst>
          </a:custGeom>
          <a:solidFill>
            <a:srgbClr val="efe1f8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3" name="Freeform 783"> 
				</p:cNvPr>
          <p:cNvSpPr/>
          <p:nvPr/>
        </p:nvSpPr>
        <p:spPr>
          <a:xfrm>
            <a:off x="5791200" y="5092700"/>
            <a:ext cx="1638300" cy="3035300"/>
          </a:xfrm>
          <a:custGeom>
            <a:avLst/>
            <a:gdLst>
              <a:gd name="connsiteX0" fmla="*/ 19325 w 1638300"/>
              <a:gd name="connsiteY0" fmla="*/ 22291 h 3035300"/>
              <a:gd name="connsiteX1" fmla="*/ 1647630 w 1638300"/>
              <a:gd name="connsiteY1" fmla="*/ 22291 h 3035300"/>
              <a:gd name="connsiteX2" fmla="*/ 1647630 w 1638300"/>
              <a:gd name="connsiteY2" fmla="*/ 3041783 h 3035300"/>
              <a:gd name="connsiteX3" fmla="*/ 19325 w 1638300"/>
              <a:gd name="connsiteY3" fmla="*/ 3041783 h 3035300"/>
              <a:gd name="connsiteX4" fmla="*/ 19325 w 1638300"/>
              <a:gd name="connsiteY4" fmla="*/ 22291 h 303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8300" h="3035300">
                <a:moveTo>
                  <a:pt x="19325" y="22291"/>
                </a:moveTo>
                <a:lnTo>
                  <a:pt x="1647630" y="22291"/>
                </a:lnTo>
                <a:lnTo>
                  <a:pt x="1647630" y="3041783"/>
                </a:lnTo>
                <a:lnTo>
                  <a:pt x="19325" y="3041783"/>
                </a:lnTo>
                <a:lnTo>
                  <a:pt x="19325" y="22291"/>
                </a:lnTo>
                <a:close/>
              </a:path>
            </a:pathLst>
          </a:custGeom>
          <a:solidFill>
            <a:srgbClr val="fce8d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4" name="Freeform 784"> 
				</p:cNvPr>
          <p:cNvSpPr/>
          <p:nvPr/>
        </p:nvSpPr>
        <p:spPr>
          <a:xfrm>
            <a:off x="3467100" y="6604000"/>
            <a:ext cx="2336800" cy="1524000"/>
          </a:xfrm>
          <a:custGeom>
            <a:avLst/>
            <a:gdLst>
              <a:gd name="connsiteX0" fmla="*/ 16757 w 2336800"/>
              <a:gd name="connsiteY0" fmla="*/ 20738 h 1524000"/>
              <a:gd name="connsiteX1" fmla="*/ 2343425 w 2336800"/>
              <a:gd name="connsiteY1" fmla="*/ 20738 h 1524000"/>
              <a:gd name="connsiteX2" fmla="*/ 2343425 w 2336800"/>
              <a:gd name="connsiteY2" fmla="*/ 1530483 h 1524000"/>
              <a:gd name="connsiteX3" fmla="*/ 16757 w 2336800"/>
              <a:gd name="connsiteY3" fmla="*/ 1530483 h 1524000"/>
              <a:gd name="connsiteX4" fmla="*/ 16757 w 2336800"/>
              <a:gd name="connsiteY4" fmla="*/ 20738 h 15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36800" h="1524000">
                <a:moveTo>
                  <a:pt x="16757" y="20738"/>
                </a:moveTo>
                <a:lnTo>
                  <a:pt x="2343425" y="20738"/>
                </a:lnTo>
                <a:lnTo>
                  <a:pt x="2343425" y="1530483"/>
                </a:lnTo>
                <a:lnTo>
                  <a:pt x="16757" y="1530483"/>
                </a:lnTo>
                <a:lnTo>
                  <a:pt x="16757" y="20738"/>
                </a:lnTo>
                <a:close/>
              </a:path>
            </a:pathLst>
          </a:custGeom>
          <a:solidFill>
            <a:srgbClr val="faded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5" name="Freeform 785"> 
				</p:cNvPr>
          <p:cNvSpPr/>
          <p:nvPr/>
        </p:nvSpPr>
        <p:spPr>
          <a:xfrm>
            <a:off x="3467100" y="2070100"/>
            <a:ext cx="38100" cy="3009900"/>
          </a:xfrm>
          <a:custGeom>
            <a:avLst/>
            <a:gdLst>
              <a:gd name="connsiteX0" fmla="*/ 16757 w 38100"/>
              <a:gd name="connsiteY0" fmla="*/ 12700 h 3009900"/>
              <a:gd name="connsiteX1" fmla="*/ 16757 w 38100"/>
              <a:gd name="connsiteY1" fmla="*/ 3013141 h 3009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8100" h="3009900">
                <a:moveTo>
                  <a:pt x="16757" y="12700"/>
                </a:moveTo>
                <a:lnTo>
                  <a:pt x="16757" y="3013141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6" name="Freeform 786"> 
				</p:cNvPr>
          <p:cNvSpPr/>
          <p:nvPr/>
        </p:nvSpPr>
        <p:spPr>
          <a:xfrm>
            <a:off x="3448050" y="5048250"/>
            <a:ext cx="95250" cy="3117850"/>
          </a:xfrm>
          <a:custGeom>
            <a:avLst/>
            <a:gdLst>
              <a:gd name="connsiteX0" fmla="*/ 35807 w 95250"/>
              <a:gd name="connsiteY0" fmla="*/ 34991 h 3117850"/>
              <a:gd name="connsiteX1" fmla="*/ 35807 w 95250"/>
              <a:gd name="connsiteY1" fmla="*/ 3117983 h 3117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0" h="3117850">
                <a:moveTo>
                  <a:pt x="35807" y="34991"/>
                </a:moveTo>
                <a:lnTo>
                  <a:pt x="35807" y="3117983"/>
                </a:lnTo>
              </a:path>
            </a:pathLst>
          </a:custGeom>
          <a:ln w="635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7" name="Freeform 787"> 
				</p:cNvPr>
          <p:cNvSpPr/>
          <p:nvPr/>
        </p:nvSpPr>
        <p:spPr>
          <a:xfrm>
            <a:off x="5772150" y="5048250"/>
            <a:ext cx="57150" cy="3117850"/>
          </a:xfrm>
          <a:custGeom>
            <a:avLst/>
            <a:gdLst>
              <a:gd name="connsiteX0" fmla="*/ 38375 w 57150"/>
              <a:gd name="connsiteY0" fmla="*/ 34991 h 3117850"/>
              <a:gd name="connsiteX1" fmla="*/ 38375 w 57150"/>
              <a:gd name="connsiteY1" fmla="*/ 3117983 h 3117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7150" h="3117850">
                <a:moveTo>
                  <a:pt x="38375" y="34991"/>
                </a:moveTo>
                <a:lnTo>
                  <a:pt x="38375" y="3117983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8" name="Freeform 788"> 
				</p:cNvPr>
          <p:cNvSpPr/>
          <p:nvPr/>
        </p:nvSpPr>
        <p:spPr>
          <a:xfrm>
            <a:off x="3409950" y="5073650"/>
            <a:ext cx="4057650" cy="95250"/>
          </a:xfrm>
          <a:custGeom>
            <a:avLst/>
            <a:gdLst>
              <a:gd name="connsiteX0" fmla="*/ 42157 w 4057650"/>
              <a:gd name="connsiteY0" fmla="*/ 41341 h 95250"/>
              <a:gd name="connsiteX1" fmla="*/ 4060630 w 4057650"/>
              <a:gd name="connsiteY1" fmla="*/ 41341 h 95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057650" h="95250">
                <a:moveTo>
                  <a:pt x="42157" y="41341"/>
                </a:moveTo>
                <a:lnTo>
                  <a:pt x="4060630" y="41341"/>
                </a:lnTo>
              </a:path>
            </a:pathLst>
          </a:custGeom>
          <a:ln w="635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9" name="Freeform 789"> 
				</p:cNvPr>
          <p:cNvSpPr/>
          <p:nvPr/>
        </p:nvSpPr>
        <p:spPr>
          <a:xfrm>
            <a:off x="3409950" y="6584950"/>
            <a:ext cx="2406650" cy="57150"/>
          </a:xfrm>
          <a:custGeom>
            <a:avLst/>
            <a:gdLst>
              <a:gd name="connsiteX0" fmla="*/ 42157 w 2406650"/>
              <a:gd name="connsiteY0" fmla="*/ 39788 h 57150"/>
              <a:gd name="connsiteX1" fmla="*/ 2413275 w 2406650"/>
              <a:gd name="connsiteY1" fmla="*/ 39788 h 57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406650" h="57150">
                <a:moveTo>
                  <a:pt x="42157" y="39788"/>
                </a:moveTo>
                <a:lnTo>
                  <a:pt x="2413275" y="39788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0" name="Freeform 790"> 
				</p:cNvPr>
          <p:cNvSpPr/>
          <p:nvPr/>
        </p:nvSpPr>
        <p:spPr>
          <a:xfrm>
            <a:off x="857250" y="2051050"/>
            <a:ext cx="57150" cy="6089650"/>
          </a:xfrm>
          <a:custGeom>
            <a:avLst/>
            <a:gdLst>
              <a:gd name="connsiteX0" fmla="*/ 31750 w 57150"/>
              <a:gd name="connsiteY0" fmla="*/ 31750 h 6089650"/>
              <a:gd name="connsiteX1" fmla="*/ 31750 w 57150"/>
              <a:gd name="connsiteY1" fmla="*/ 6096133 h 6089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7150" h="6089650">
                <a:moveTo>
                  <a:pt x="31750" y="31750"/>
                </a:moveTo>
                <a:lnTo>
                  <a:pt x="31750" y="6096133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1" name="Freeform 791"> 
				</p:cNvPr>
          <p:cNvSpPr/>
          <p:nvPr/>
        </p:nvSpPr>
        <p:spPr>
          <a:xfrm>
            <a:off x="7397750" y="2051050"/>
            <a:ext cx="57150" cy="3028950"/>
          </a:xfrm>
          <a:custGeom>
            <a:avLst/>
            <a:gdLst>
              <a:gd name="connsiteX0" fmla="*/ 41080 w 57150"/>
              <a:gd name="connsiteY0" fmla="*/ 31750 h 3028950"/>
              <a:gd name="connsiteX1" fmla="*/ 41080 w 57150"/>
              <a:gd name="connsiteY1" fmla="*/ 3032191 h 302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7150" h="3028950">
                <a:moveTo>
                  <a:pt x="41080" y="31750"/>
                </a:moveTo>
                <a:lnTo>
                  <a:pt x="41080" y="3032191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2" name="Freeform 792"> 
				</p:cNvPr>
          <p:cNvSpPr/>
          <p:nvPr/>
        </p:nvSpPr>
        <p:spPr>
          <a:xfrm>
            <a:off x="7397750" y="5048250"/>
            <a:ext cx="95250" cy="3117850"/>
          </a:xfrm>
          <a:custGeom>
            <a:avLst/>
            <a:gdLst>
              <a:gd name="connsiteX0" fmla="*/ 41080 w 95250"/>
              <a:gd name="connsiteY0" fmla="*/ 34991 h 3117850"/>
              <a:gd name="connsiteX1" fmla="*/ 41080 w 95250"/>
              <a:gd name="connsiteY1" fmla="*/ 3117983 h 3117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0" h="3117850">
                <a:moveTo>
                  <a:pt x="41080" y="34991"/>
                </a:moveTo>
                <a:lnTo>
                  <a:pt x="41080" y="3117983"/>
                </a:lnTo>
              </a:path>
            </a:pathLst>
          </a:custGeom>
          <a:ln w="635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3" name="Freeform 793"> 
				</p:cNvPr>
          <p:cNvSpPr/>
          <p:nvPr/>
        </p:nvSpPr>
        <p:spPr>
          <a:xfrm>
            <a:off x="844550" y="2063750"/>
            <a:ext cx="6597650" cy="57150"/>
          </a:xfrm>
          <a:custGeom>
            <a:avLst/>
            <a:gdLst>
              <a:gd name="connsiteX0" fmla="*/ 31750 w 6597650"/>
              <a:gd name="connsiteY0" fmla="*/ 31750 h 57150"/>
              <a:gd name="connsiteX1" fmla="*/ 6606980 w 6597650"/>
              <a:gd name="connsiteY1" fmla="*/ 31750 h 57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597650" h="57150">
                <a:moveTo>
                  <a:pt x="31750" y="31750"/>
                </a:moveTo>
                <a:lnTo>
                  <a:pt x="6606980" y="31750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4" name="Freeform 794"> 
				</p:cNvPr>
          <p:cNvSpPr/>
          <p:nvPr/>
        </p:nvSpPr>
        <p:spPr>
          <a:xfrm>
            <a:off x="844550" y="8096250"/>
            <a:ext cx="2597150" cy="57150"/>
          </a:xfrm>
          <a:custGeom>
            <a:avLst/>
            <a:gdLst>
              <a:gd name="connsiteX0" fmla="*/ 31750 w 2597150"/>
              <a:gd name="connsiteY0" fmla="*/ 38233 h 57150"/>
              <a:gd name="connsiteX1" fmla="*/ 2607557 w 2597150"/>
              <a:gd name="connsiteY1" fmla="*/ 38233 h 57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597150" h="57150">
                <a:moveTo>
                  <a:pt x="31750" y="38233"/>
                </a:moveTo>
                <a:lnTo>
                  <a:pt x="2607557" y="38233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5" name="Freeform 795"> 
				</p:cNvPr>
          <p:cNvSpPr/>
          <p:nvPr/>
        </p:nvSpPr>
        <p:spPr>
          <a:xfrm>
            <a:off x="3409950" y="8096250"/>
            <a:ext cx="4057650" cy="95250"/>
          </a:xfrm>
          <a:custGeom>
            <a:avLst/>
            <a:gdLst>
              <a:gd name="connsiteX0" fmla="*/ 42157 w 4057650"/>
              <a:gd name="connsiteY0" fmla="*/ 38233 h 95250"/>
              <a:gd name="connsiteX1" fmla="*/ 4060630 w 4057650"/>
              <a:gd name="connsiteY1" fmla="*/ 38233 h 95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057650" h="95250">
                <a:moveTo>
                  <a:pt x="42157" y="38233"/>
                </a:moveTo>
                <a:lnTo>
                  <a:pt x="4060630" y="38233"/>
                </a:lnTo>
              </a:path>
            </a:pathLst>
          </a:custGeom>
          <a:ln w="635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6" name="Freeform 796"> 
				</p:cNvPr>
          <p:cNvSpPr/>
          <p:nvPr/>
        </p:nvSpPr>
        <p:spPr>
          <a:xfrm>
            <a:off x="9442450" y="3054350"/>
            <a:ext cx="933450" cy="933450"/>
          </a:xfrm>
          <a:custGeom>
            <a:avLst/>
            <a:gdLst>
              <a:gd name="connsiteX0" fmla="*/ 945838 w 933450"/>
              <a:gd name="connsiteY0" fmla="*/ 942806 h 933450"/>
              <a:gd name="connsiteX1" fmla="*/ 42726 w 933450"/>
              <a:gd name="connsiteY1" fmla="*/ 39694 h 933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33450" h="933450">
                <a:moveTo>
                  <a:pt x="945838" y="942806"/>
                </a:moveTo>
                <a:lnTo>
                  <a:pt x="42726" y="39694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7" name="Freeform 797"> 
				</p:cNvPr>
          <p:cNvSpPr/>
          <p:nvPr/>
        </p:nvSpPr>
        <p:spPr>
          <a:xfrm>
            <a:off x="8540750" y="3054350"/>
            <a:ext cx="933450" cy="933450"/>
          </a:xfrm>
          <a:custGeom>
            <a:avLst/>
            <a:gdLst>
              <a:gd name="connsiteX0" fmla="*/ 41523 w 933450"/>
              <a:gd name="connsiteY0" fmla="*/ 942806 h 933450"/>
              <a:gd name="connsiteX1" fmla="*/ 944633 w 933450"/>
              <a:gd name="connsiteY1" fmla="*/ 39694 h 933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33450" h="933450">
                <a:moveTo>
                  <a:pt x="41523" y="942806"/>
                </a:moveTo>
                <a:lnTo>
                  <a:pt x="944633" y="39694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8" name="Freeform 798"> 
				</p:cNvPr>
          <p:cNvSpPr/>
          <p:nvPr/>
        </p:nvSpPr>
        <p:spPr>
          <a:xfrm>
            <a:off x="8299450" y="3651250"/>
            <a:ext cx="666750" cy="666750"/>
          </a:xfrm>
          <a:custGeom>
            <a:avLst/>
            <a:gdLst>
              <a:gd name="connsiteX0" fmla="*/ 44244 w 666750"/>
              <a:gd name="connsiteY0" fmla="*/ 670797 h 666750"/>
              <a:gd name="connsiteX1" fmla="*/ 671097 w 666750"/>
              <a:gd name="connsiteY1" fmla="*/ 670797 h 666750"/>
              <a:gd name="connsiteX2" fmla="*/ 671097 w 666750"/>
              <a:gd name="connsiteY2" fmla="*/ 43945 h 666750"/>
              <a:gd name="connsiteX3" fmla="*/ 44244 w 666750"/>
              <a:gd name="connsiteY3" fmla="*/ 43945 h 666750"/>
              <a:gd name="connsiteX4" fmla="*/ 44244 w 666750"/>
              <a:gd name="connsiteY4" fmla="*/ 670797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6750" h="666750">
                <a:moveTo>
                  <a:pt x="44244" y="670797"/>
                </a:moveTo>
                <a:lnTo>
                  <a:pt x="671097" y="670797"/>
                </a:lnTo>
                <a:lnTo>
                  <a:pt x="671097" y="43945"/>
                </a:lnTo>
                <a:lnTo>
                  <a:pt x="44244" y="43945"/>
                </a:lnTo>
                <a:lnTo>
                  <a:pt x="44244" y="670797"/>
                </a:lnTo>
                <a:close/>
              </a:path>
            </a:pathLst>
          </a:custGeom>
          <a:solidFill>
            <a:srgbClr val="50a6f8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9" name="Freeform 799"> 
				</p:cNvPr>
          <p:cNvSpPr/>
          <p:nvPr/>
        </p:nvSpPr>
        <p:spPr>
          <a:xfrm>
            <a:off x="8299450" y="3651250"/>
            <a:ext cx="666750" cy="666750"/>
          </a:xfrm>
          <a:custGeom>
            <a:avLst/>
            <a:gdLst>
              <a:gd name="connsiteX0" fmla="*/ 44244 w 666750"/>
              <a:gd name="connsiteY0" fmla="*/ 43944 h 666750"/>
              <a:gd name="connsiteX1" fmla="*/ 671097 w 666750"/>
              <a:gd name="connsiteY1" fmla="*/ 43944 h 666750"/>
              <a:gd name="connsiteX2" fmla="*/ 671097 w 666750"/>
              <a:gd name="connsiteY2" fmla="*/ 670797 h 666750"/>
              <a:gd name="connsiteX3" fmla="*/ 44244 w 666750"/>
              <a:gd name="connsiteY3" fmla="*/ 670797 h 666750"/>
              <a:gd name="connsiteX4" fmla="*/ 44244 w 666750"/>
              <a:gd name="connsiteY4" fmla="*/ 43944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6750" h="666750">
                <a:moveTo>
                  <a:pt x="44244" y="43944"/>
                </a:moveTo>
                <a:lnTo>
                  <a:pt x="671097" y="43944"/>
                </a:lnTo>
                <a:lnTo>
                  <a:pt x="671097" y="670797"/>
                </a:lnTo>
                <a:lnTo>
                  <a:pt x="44244" y="670797"/>
                </a:lnTo>
                <a:lnTo>
                  <a:pt x="44244" y="43944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0" name="Freeform 800"> 
				</p:cNvPr>
          <p:cNvSpPr/>
          <p:nvPr/>
        </p:nvSpPr>
        <p:spPr>
          <a:xfrm>
            <a:off x="9925050" y="3651250"/>
            <a:ext cx="654050" cy="666750"/>
          </a:xfrm>
          <a:custGeom>
            <a:avLst/>
            <a:gdLst>
              <a:gd name="connsiteX0" fmla="*/ 39120 w 654050"/>
              <a:gd name="connsiteY0" fmla="*/ 670797 h 666750"/>
              <a:gd name="connsiteX1" fmla="*/ 665972 w 654050"/>
              <a:gd name="connsiteY1" fmla="*/ 670797 h 666750"/>
              <a:gd name="connsiteX2" fmla="*/ 665972 w 654050"/>
              <a:gd name="connsiteY2" fmla="*/ 43945 h 666750"/>
              <a:gd name="connsiteX3" fmla="*/ 39120 w 654050"/>
              <a:gd name="connsiteY3" fmla="*/ 43945 h 666750"/>
              <a:gd name="connsiteX4" fmla="*/ 39120 w 654050"/>
              <a:gd name="connsiteY4" fmla="*/ 670797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4050" h="666750">
                <a:moveTo>
                  <a:pt x="39120" y="670797"/>
                </a:moveTo>
                <a:lnTo>
                  <a:pt x="665972" y="670797"/>
                </a:lnTo>
                <a:lnTo>
                  <a:pt x="665972" y="43945"/>
                </a:lnTo>
                <a:lnTo>
                  <a:pt x="39120" y="43945"/>
                </a:lnTo>
                <a:lnTo>
                  <a:pt x="39120" y="670797"/>
                </a:lnTo>
                <a:close/>
              </a:path>
            </a:pathLst>
          </a:custGeom>
          <a:solidFill>
            <a:srgbClr val="fd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1" name="Freeform 801"> 
				</p:cNvPr>
          <p:cNvSpPr/>
          <p:nvPr/>
        </p:nvSpPr>
        <p:spPr>
          <a:xfrm>
            <a:off x="9925050" y="3651250"/>
            <a:ext cx="654050" cy="666750"/>
          </a:xfrm>
          <a:custGeom>
            <a:avLst/>
            <a:gdLst>
              <a:gd name="connsiteX0" fmla="*/ 39120 w 654050"/>
              <a:gd name="connsiteY0" fmla="*/ 43944 h 666750"/>
              <a:gd name="connsiteX1" fmla="*/ 665972 w 654050"/>
              <a:gd name="connsiteY1" fmla="*/ 43944 h 666750"/>
              <a:gd name="connsiteX2" fmla="*/ 665972 w 654050"/>
              <a:gd name="connsiteY2" fmla="*/ 670797 h 666750"/>
              <a:gd name="connsiteX3" fmla="*/ 39120 w 654050"/>
              <a:gd name="connsiteY3" fmla="*/ 670797 h 666750"/>
              <a:gd name="connsiteX4" fmla="*/ 39120 w 654050"/>
              <a:gd name="connsiteY4" fmla="*/ 43944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4050" h="666750">
                <a:moveTo>
                  <a:pt x="39120" y="43944"/>
                </a:moveTo>
                <a:lnTo>
                  <a:pt x="665972" y="43944"/>
                </a:lnTo>
                <a:lnTo>
                  <a:pt x="665972" y="670797"/>
                </a:lnTo>
                <a:lnTo>
                  <a:pt x="39120" y="670797"/>
                </a:lnTo>
                <a:lnTo>
                  <a:pt x="39120" y="43944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2" name="Freeform 802"> 
				</p:cNvPr>
          <p:cNvSpPr/>
          <p:nvPr/>
        </p:nvSpPr>
        <p:spPr>
          <a:xfrm>
            <a:off x="9124950" y="2711450"/>
            <a:ext cx="654050" cy="666750"/>
          </a:xfrm>
          <a:custGeom>
            <a:avLst/>
            <a:gdLst>
              <a:gd name="connsiteX0" fmla="*/ 38013 w 654050"/>
              <a:gd name="connsiteY0" fmla="*/ 669074 h 666750"/>
              <a:gd name="connsiteX1" fmla="*/ 664866 w 654050"/>
              <a:gd name="connsiteY1" fmla="*/ 669074 h 666750"/>
              <a:gd name="connsiteX2" fmla="*/ 664866 w 654050"/>
              <a:gd name="connsiteY2" fmla="*/ 42222 h 666750"/>
              <a:gd name="connsiteX3" fmla="*/ 38013 w 654050"/>
              <a:gd name="connsiteY3" fmla="*/ 42222 h 666750"/>
              <a:gd name="connsiteX4" fmla="*/ 38013 w 654050"/>
              <a:gd name="connsiteY4" fmla="*/ 669074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4050" h="666750">
                <a:moveTo>
                  <a:pt x="38013" y="669074"/>
                </a:moveTo>
                <a:lnTo>
                  <a:pt x="664866" y="669074"/>
                </a:lnTo>
                <a:lnTo>
                  <a:pt x="664866" y="42222"/>
                </a:lnTo>
                <a:lnTo>
                  <a:pt x="38013" y="42222"/>
                </a:lnTo>
                <a:lnTo>
                  <a:pt x="38013" y="669074"/>
                </a:lnTo>
                <a:close/>
              </a:path>
            </a:pathLst>
          </a:custGeom>
          <a:solidFill>
            <a:srgbClr val="fd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3" name="Freeform 803"> 
				</p:cNvPr>
          <p:cNvSpPr/>
          <p:nvPr/>
        </p:nvSpPr>
        <p:spPr>
          <a:xfrm>
            <a:off x="9124950" y="2711450"/>
            <a:ext cx="654050" cy="666750"/>
          </a:xfrm>
          <a:custGeom>
            <a:avLst/>
            <a:gdLst>
              <a:gd name="connsiteX0" fmla="*/ 38013 w 654050"/>
              <a:gd name="connsiteY0" fmla="*/ 42222 h 666750"/>
              <a:gd name="connsiteX1" fmla="*/ 664866 w 654050"/>
              <a:gd name="connsiteY1" fmla="*/ 42222 h 666750"/>
              <a:gd name="connsiteX2" fmla="*/ 664866 w 654050"/>
              <a:gd name="connsiteY2" fmla="*/ 669074 h 666750"/>
              <a:gd name="connsiteX3" fmla="*/ 38013 w 654050"/>
              <a:gd name="connsiteY3" fmla="*/ 669074 h 666750"/>
              <a:gd name="connsiteX4" fmla="*/ 38013 w 654050"/>
              <a:gd name="connsiteY4" fmla="*/ 42222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4050" h="666750">
                <a:moveTo>
                  <a:pt x="38013" y="42222"/>
                </a:moveTo>
                <a:lnTo>
                  <a:pt x="664866" y="42222"/>
                </a:lnTo>
                <a:lnTo>
                  <a:pt x="664866" y="669074"/>
                </a:lnTo>
                <a:lnTo>
                  <a:pt x="38013" y="669074"/>
                </a:lnTo>
                <a:lnTo>
                  <a:pt x="38013" y="42222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4" name="Freeform 804"> 
				</p:cNvPr>
          <p:cNvSpPr/>
          <p:nvPr/>
        </p:nvSpPr>
        <p:spPr>
          <a:xfrm>
            <a:off x="6356350" y="2190750"/>
            <a:ext cx="425450" cy="425450"/>
          </a:xfrm>
          <a:custGeom>
            <a:avLst/>
            <a:gdLst>
              <a:gd name="connsiteX0" fmla="*/ 435729 w 425450"/>
              <a:gd name="connsiteY0" fmla="*/ 37756 h 425450"/>
              <a:gd name="connsiteX1" fmla="*/ 435729 w 425450"/>
              <a:gd name="connsiteY1" fmla="*/ 436492 h 425450"/>
              <a:gd name="connsiteX2" fmla="*/ 36993 w 425450"/>
              <a:gd name="connsiteY2" fmla="*/ 436492 h 425450"/>
              <a:gd name="connsiteX3" fmla="*/ 36993 w 425450"/>
              <a:gd name="connsiteY3" fmla="*/ 37756 h 425450"/>
              <a:gd name="connsiteX4" fmla="*/ 435729 w 425450"/>
              <a:gd name="connsiteY4" fmla="*/ 37756 h 425450"/>
              <a:gd name="connsiteX5" fmla="*/ 435729 w 425450"/>
              <a:gd name="connsiteY5" fmla="*/ 37756 h 425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5450" h="425450">
                <a:moveTo>
                  <a:pt x="435729" y="37756"/>
                </a:moveTo>
                <a:cubicBezTo>
                  <a:pt x="545836" y="147864"/>
                  <a:pt x="545836" y="326384"/>
                  <a:pt x="435729" y="436492"/>
                </a:cubicBezTo>
                <a:cubicBezTo>
                  <a:pt x="325621" y="546600"/>
                  <a:pt x="147101" y="546600"/>
                  <a:pt x="36993" y="436492"/>
                </a:cubicBezTo>
                <a:cubicBezTo>
                  <a:pt x="-73114" y="326384"/>
                  <a:pt x="-73114" y="147864"/>
                  <a:pt x="36993" y="37756"/>
                </a:cubicBezTo>
                <a:cubicBezTo>
                  <a:pt x="147101" y="-72351"/>
                  <a:pt x="325621" y="-72351"/>
                  <a:pt x="435729" y="37756"/>
                </a:cubicBezTo>
                <a:lnTo>
                  <a:pt x="435729" y="37756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154d85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5" name="Freeform 805"> 
				</p:cNvPr>
          <p:cNvSpPr/>
          <p:nvPr/>
        </p:nvSpPr>
        <p:spPr>
          <a:xfrm>
            <a:off x="971550" y="7524750"/>
            <a:ext cx="438150" cy="438150"/>
          </a:xfrm>
          <a:custGeom>
            <a:avLst/>
            <a:gdLst>
              <a:gd name="connsiteX0" fmla="*/ 440635 w 438150"/>
              <a:gd name="connsiteY0" fmla="*/ 41367 h 438150"/>
              <a:gd name="connsiteX1" fmla="*/ 440635 w 438150"/>
              <a:gd name="connsiteY1" fmla="*/ 440103 h 438150"/>
              <a:gd name="connsiteX2" fmla="*/ 41898 w 438150"/>
              <a:gd name="connsiteY2" fmla="*/ 440103 h 438150"/>
              <a:gd name="connsiteX3" fmla="*/ 41898 w 438150"/>
              <a:gd name="connsiteY3" fmla="*/ 41367 h 438150"/>
              <a:gd name="connsiteX4" fmla="*/ 440635 w 438150"/>
              <a:gd name="connsiteY4" fmla="*/ 41367 h 438150"/>
              <a:gd name="connsiteX5" fmla="*/ 440635 w 438150"/>
              <a:gd name="connsiteY5" fmla="*/ 41367 h 438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8150" h="438150">
                <a:moveTo>
                  <a:pt x="440635" y="41367"/>
                </a:moveTo>
                <a:cubicBezTo>
                  <a:pt x="550742" y="151475"/>
                  <a:pt x="550742" y="329995"/>
                  <a:pt x="440635" y="440103"/>
                </a:cubicBezTo>
                <a:cubicBezTo>
                  <a:pt x="330527" y="550211"/>
                  <a:pt x="152006" y="550211"/>
                  <a:pt x="41898" y="440103"/>
                </a:cubicBezTo>
                <a:cubicBezTo>
                  <a:pt x="-68208" y="329995"/>
                  <a:pt x="-68208" y="151475"/>
                  <a:pt x="41898" y="41367"/>
                </a:cubicBezTo>
                <a:cubicBezTo>
                  <a:pt x="152006" y="-68740"/>
                  <a:pt x="330527" y="-68740"/>
                  <a:pt x="440635" y="41367"/>
                </a:cubicBezTo>
                <a:lnTo>
                  <a:pt x="440635" y="41367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154d85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6" name="Freeform 806"> 
				</p:cNvPr>
          <p:cNvSpPr/>
          <p:nvPr/>
        </p:nvSpPr>
        <p:spPr>
          <a:xfrm>
            <a:off x="5772150" y="5949950"/>
            <a:ext cx="920750" cy="920750"/>
          </a:xfrm>
          <a:custGeom>
            <a:avLst/>
            <a:gdLst>
              <a:gd name="connsiteX0" fmla="*/ 928492 w 920750"/>
              <a:gd name="connsiteY0" fmla="*/ 42140 h 920750"/>
              <a:gd name="connsiteX1" fmla="*/ 928492 w 920750"/>
              <a:gd name="connsiteY1" fmla="*/ 931405 h 920750"/>
              <a:gd name="connsiteX2" fmla="*/ 39228 w 920750"/>
              <a:gd name="connsiteY2" fmla="*/ 931405 h 920750"/>
              <a:gd name="connsiteX3" fmla="*/ 39228 w 920750"/>
              <a:gd name="connsiteY3" fmla="*/ 42140 h 920750"/>
              <a:gd name="connsiteX4" fmla="*/ 928492 w 920750"/>
              <a:gd name="connsiteY4" fmla="*/ 42140 h 920750"/>
              <a:gd name="connsiteX5" fmla="*/ 928492 w 920750"/>
              <a:gd name="connsiteY5" fmla="*/ 42140 h 920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20750" h="920750">
                <a:moveTo>
                  <a:pt x="928492" y="42140"/>
                </a:moveTo>
                <a:cubicBezTo>
                  <a:pt x="1174056" y="287704"/>
                  <a:pt x="1174056" y="685841"/>
                  <a:pt x="928492" y="931405"/>
                </a:cubicBezTo>
                <a:cubicBezTo>
                  <a:pt x="682929" y="1176968"/>
                  <a:pt x="284792" y="1176968"/>
                  <a:pt x="39228" y="931405"/>
                </a:cubicBezTo>
                <a:cubicBezTo>
                  <a:pt x="-206334" y="685841"/>
                  <a:pt x="-206334" y="287704"/>
                  <a:pt x="39228" y="42140"/>
                </a:cubicBezTo>
                <a:cubicBezTo>
                  <a:pt x="284792" y="-203422"/>
                  <a:pt x="682929" y="-203422"/>
                  <a:pt x="928492" y="42140"/>
                </a:cubicBezTo>
                <a:lnTo>
                  <a:pt x="928492" y="42140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154d85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7" name="Freeform 807"> 
				</p:cNvPr>
          <p:cNvSpPr/>
          <p:nvPr/>
        </p:nvSpPr>
        <p:spPr>
          <a:xfrm>
            <a:off x="2165350" y="2495550"/>
            <a:ext cx="603250" cy="615950"/>
          </a:xfrm>
          <a:custGeom>
            <a:avLst/>
            <a:gdLst>
              <a:gd name="connsiteX0" fmla="*/ 615514 w 603250"/>
              <a:gd name="connsiteY0" fmla="*/ 41719 h 615950"/>
              <a:gd name="connsiteX1" fmla="*/ 615514 w 603250"/>
              <a:gd name="connsiteY1" fmla="*/ 622409 h 615950"/>
              <a:gd name="connsiteX2" fmla="*/ 34824 w 603250"/>
              <a:gd name="connsiteY2" fmla="*/ 622409 h 615950"/>
              <a:gd name="connsiteX3" fmla="*/ 34824 w 603250"/>
              <a:gd name="connsiteY3" fmla="*/ 41719 h 615950"/>
              <a:gd name="connsiteX4" fmla="*/ 615514 w 603250"/>
              <a:gd name="connsiteY4" fmla="*/ 41719 h 615950"/>
              <a:gd name="connsiteX5" fmla="*/ 615514 w 603250"/>
              <a:gd name="connsiteY5" fmla="*/ 41719 h 615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3250" h="615950">
                <a:moveTo>
                  <a:pt x="615514" y="41719"/>
                </a:moveTo>
                <a:cubicBezTo>
                  <a:pt x="775867" y="202072"/>
                  <a:pt x="775867" y="462056"/>
                  <a:pt x="615514" y="622409"/>
                </a:cubicBezTo>
                <a:cubicBezTo>
                  <a:pt x="455161" y="782763"/>
                  <a:pt x="195177" y="782763"/>
                  <a:pt x="34824" y="622409"/>
                </a:cubicBezTo>
                <a:cubicBezTo>
                  <a:pt x="-125528" y="462056"/>
                  <a:pt x="-125528" y="202072"/>
                  <a:pt x="34824" y="41719"/>
                </a:cubicBezTo>
                <a:cubicBezTo>
                  <a:pt x="195177" y="-118633"/>
                  <a:pt x="455161" y="-118633"/>
                  <a:pt x="615514" y="41719"/>
                </a:cubicBezTo>
                <a:lnTo>
                  <a:pt x="615514" y="41719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154d85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8" name="Freeform 808"> 
				</p:cNvPr>
          <p:cNvSpPr/>
          <p:nvPr/>
        </p:nvSpPr>
        <p:spPr>
          <a:xfrm>
            <a:off x="5111750" y="3295650"/>
            <a:ext cx="793750" cy="781050"/>
          </a:xfrm>
          <a:custGeom>
            <a:avLst/>
            <a:gdLst>
              <a:gd name="connsiteX0" fmla="*/ 797256 w 793750"/>
              <a:gd name="connsiteY0" fmla="*/ 38653 h 781050"/>
              <a:gd name="connsiteX1" fmla="*/ 797256 w 793750"/>
              <a:gd name="connsiteY1" fmla="*/ 793517 h 781050"/>
              <a:gd name="connsiteX2" fmla="*/ 42393 w 793750"/>
              <a:gd name="connsiteY2" fmla="*/ 793517 h 781050"/>
              <a:gd name="connsiteX3" fmla="*/ 42393 w 793750"/>
              <a:gd name="connsiteY3" fmla="*/ 38653 h 781050"/>
              <a:gd name="connsiteX4" fmla="*/ 797256 w 793750"/>
              <a:gd name="connsiteY4" fmla="*/ 38653 h 781050"/>
              <a:gd name="connsiteX5" fmla="*/ 797256 w 793750"/>
              <a:gd name="connsiteY5" fmla="*/ 38653 h 781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93750" h="781050">
                <a:moveTo>
                  <a:pt x="797256" y="38653"/>
                </a:moveTo>
                <a:cubicBezTo>
                  <a:pt x="1005706" y="247103"/>
                  <a:pt x="1005706" y="585067"/>
                  <a:pt x="797256" y="793517"/>
                </a:cubicBezTo>
                <a:cubicBezTo>
                  <a:pt x="588806" y="1001966"/>
                  <a:pt x="250842" y="1001966"/>
                  <a:pt x="42393" y="793517"/>
                </a:cubicBezTo>
                <a:cubicBezTo>
                  <a:pt x="-166056" y="585067"/>
                  <a:pt x="-166056" y="247103"/>
                  <a:pt x="42393" y="38653"/>
                </a:cubicBezTo>
                <a:cubicBezTo>
                  <a:pt x="250842" y="-169795"/>
                  <a:pt x="588806" y="-169795"/>
                  <a:pt x="797256" y="38653"/>
                </a:cubicBezTo>
                <a:lnTo>
                  <a:pt x="797256" y="38653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154d85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9" name="Freeform 809"> 
				</p:cNvPr>
          <p:cNvSpPr/>
          <p:nvPr/>
        </p:nvSpPr>
        <p:spPr>
          <a:xfrm>
            <a:off x="4362450" y="4908550"/>
            <a:ext cx="438150" cy="425450"/>
          </a:xfrm>
          <a:custGeom>
            <a:avLst/>
            <a:gdLst>
              <a:gd name="connsiteX0" fmla="*/ 438685 w 438150"/>
              <a:gd name="connsiteY0" fmla="*/ 31820 h 425450"/>
              <a:gd name="connsiteX1" fmla="*/ 438685 w 438150"/>
              <a:gd name="connsiteY1" fmla="*/ 430556 h 425450"/>
              <a:gd name="connsiteX2" fmla="*/ 39949 w 438150"/>
              <a:gd name="connsiteY2" fmla="*/ 430556 h 425450"/>
              <a:gd name="connsiteX3" fmla="*/ 39949 w 438150"/>
              <a:gd name="connsiteY3" fmla="*/ 31820 h 425450"/>
              <a:gd name="connsiteX4" fmla="*/ 438685 w 438150"/>
              <a:gd name="connsiteY4" fmla="*/ 31820 h 425450"/>
              <a:gd name="connsiteX5" fmla="*/ 438685 w 438150"/>
              <a:gd name="connsiteY5" fmla="*/ 31820 h 425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8150" h="425450">
                <a:moveTo>
                  <a:pt x="438685" y="31820"/>
                </a:moveTo>
                <a:cubicBezTo>
                  <a:pt x="548793" y="141928"/>
                  <a:pt x="548793" y="320448"/>
                  <a:pt x="438685" y="430556"/>
                </a:cubicBezTo>
                <a:cubicBezTo>
                  <a:pt x="328577" y="540664"/>
                  <a:pt x="150057" y="540664"/>
                  <a:pt x="39949" y="430556"/>
                </a:cubicBezTo>
                <a:cubicBezTo>
                  <a:pt x="-70158" y="320448"/>
                  <a:pt x="-70158" y="141928"/>
                  <a:pt x="39949" y="31820"/>
                </a:cubicBezTo>
                <a:cubicBezTo>
                  <a:pt x="150057" y="-78287"/>
                  <a:pt x="328577" y="-78287"/>
                  <a:pt x="438685" y="31820"/>
                </a:cubicBezTo>
                <a:lnTo>
                  <a:pt x="438685" y="31820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154d85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0" name="Freeform 810"> 
				</p:cNvPr>
          <p:cNvSpPr/>
          <p:nvPr/>
        </p:nvSpPr>
        <p:spPr>
          <a:xfrm>
            <a:off x="4959350" y="7194550"/>
            <a:ext cx="552450" cy="552450"/>
          </a:xfrm>
          <a:custGeom>
            <a:avLst/>
            <a:gdLst>
              <a:gd name="connsiteX0" fmla="*/ 563856 w 552450"/>
              <a:gd name="connsiteY0" fmla="*/ 36543 h 552450"/>
              <a:gd name="connsiteX1" fmla="*/ 563856 w 552450"/>
              <a:gd name="connsiteY1" fmla="*/ 562998 h 552450"/>
              <a:gd name="connsiteX2" fmla="*/ 37401 w 552450"/>
              <a:gd name="connsiteY2" fmla="*/ 562998 h 552450"/>
              <a:gd name="connsiteX3" fmla="*/ 37401 w 552450"/>
              <a:gd name="connsiteY3" fmla="*/ 36543 h 552450"/>
              <a:gd name="connsiteX4" fmla="*/ 563856 w 552450"/>
              <a:gd name="connsiteY4" fmla="*/ 36543 h 552450"/>
              <a:gd name="connsiteX5" fmla="*/ 563856 w 552450"/>
              <a:gd name="connsiteY5" fmla="*/ 36543 h 552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2450" h="552450">
                <a:moveTo>
                  <a:pt x="563856" y="36543"/>
                </a:moveTo>
                <a:cubicBezTo>
                  <a:pt x="709232" y="181920"/>
                  <a:pt x="709232" y="417622"/>
                  <a:pt x="563856" y="562998"/>
                </a:cubicBezTo>
                <a:cubicBezTo>
                  <a:pt x="418479" y="708375"/>
                  <a:pt x="182777" y="708375"/>
                  <a:pt x="37401" y="562998"/>
                </a:cubicBezTo>
                <a:cubicBezTo>
                  <a:pt x="-107975" y="417622"/>
                  <a:pt x="-107975" y="181920"/>
                  <a:pt x="37401" y="36543"/>
                </a:cubicBezTo>
                <a:cubicBezTo>
                  <a:pt x="182777" y="-108832"/>
                  <a:pt x="418479" y="-108832"/>
                  <a:pt x="563856" y="36543"/>
                </a:cubicBezTo>
                <a:lnTo>
                  <a:pt x="563856" y="36543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154d85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1" name="Freeform 811"> 
				</p:cNvPr>
          <p:cNvSpPr/>
          <p:nvPr/>
        </p:nvSpPr>
        <p:spPr>
          <a:xfrm>
            <a:off x="9886950" y="5518150"/>
            <a:ext cx="654050" cy="654050"/>
          </a:xfrm>
          <a:custGeom>
            <a:avLst/>
            <a:gdLst>
              <a:gd name="connsiteX0" fmla="*/ 38073 w 654050"/>
              <a:gd name="connsiteY0" fmla="*/ 661396 h 654050"/>
              <a:gd name="connsiteX1" fmla="*/ 664926 w 654050"/>
              <a:gd name="connsiteY1" fmla="*/ 661396 h 654050"/>
              <a:gd name="connsiteX2" fmla="*/ 664926 w 654050"/>
              <a:gd name="connsiteY2" fmla="*/ 34543 h 654050"/>
              <a:gd name="connsiteX3" fmla="*/ 38073 w 654050"/>
              <a:gd name="connsiteY3" fmla="*/ 34543 h 654050"/>
              <a:gd name="connsiteX4" fmla="*/ 38073 w 654050"/>
              <a:gd name="connsiteY4" fmla="*/ 661396 h 654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4050" h="654050">
                <a:moveTo>
                  <a:pt x="38073" y="661396"/>
                </a:moveTo>
                <a:lnTo>
                  <a:pt x="664926" y="661396"/>
                </a:lnTo>
                <a:lnTo>
                  <a:pt x="664926" y="34543"/>
                </a:lnTo>
                <a:lnTo>
                  <a:pt x="38073" y="34543"/>
                </a:lnTo>
                <a:lnTo>
                  <a:pt x="38073" y="661396"/>
                </a:lnTo>
                <a:close/>
              </a:path>
            </a:pathLst>
          </a:custGeom>
          <a:solidFill>
            <a:srgbClr val="fd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2" name="Freeform 812"> 
				</p:cNvPr>
          <p:cNvSpPr/>
          <p:nvPr/>
        </p:nvSpPr>
        <p:spPr>
          <a:xfrm>
            <a:off x="9886950" y="5518150"/>
            <a:ext cx="654050" cy="654050"/>
          </a:xfrm>
          <a:custGeom>
            <a:avLst/>
            <a:gdLst>
              <a:gd name="connsiteX0" fmla="*/ 38073 w 654050"/>
              <a:gd name="connsiteY0" fmla="*/ 34544 h 654050"/>
              <a:gd name="connsiteX1" fmla="*/ 664926 w 654050"/>
              <a:gd name="connsiteY1" fmla="*/ 34544 h 654050"/>
              <a:gd name="connsiteX2" fmla="*/ 664926 w 654050"/>
              <a:gd name="connsiteY2" fmla="*/ 661396 h 654050"/>
              <a:gd name="connsiteX3" fmla="*/ 38073 w 654050"/>
              <a:gd name="connsiteY3" fmla="*/ 661396 h 654050"/>
              <a:gd name="connsiteX4" fmla="*/ 38073 w 654050"/>
              <a:gd name="connsiteY4" fmla="*/ 34544 h 654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4050" h="654050">
                <a:moveTo>
                  <a:pt x="38073" y="34544"/>
                </a:moveTo>
                <a:lnTo>
                  <a:pt x="664926" y="34544"/>
                </a:lnTo>
                <a:lnTo>
                  <a:pt x="664926" y="661396"/>
                </a:lnTo>
                <a:lnTo>
                  <a:pt x="38073" y="661396"/>
                </a:lnTo>
                <a:lnTo>
                  <a:pt x="38073" y="34544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3" name="Freeform 813"> 
				</p:cNvPr>
          <p:cNvSpPr/>
          <p:nvPr/>
        </p:nvSpPr>
        <p:spPr>
          <a:xfrm>
            <a:off x="9061450" y="6445250"/>
            <a:ext cx="654050" cy="654050"/>
          </a:xfrm>
          <a:custGeom>
            <a:avLst/>
            <a:gdLst>
              <a:gd name="connsiteX0" fmla="*/ 38295 w 654050"/>
              <a:gd name="connsiteY0" fmla="*/ 662330 h 654050"/>
              <a:gd name="connsiteX1" fmla="*/ 665147 w 654050"/>
              <a:gd name="connsiteY1" fmla="*/ 662330 h 654050"/>
              <a:gd name="connsiteX2" fmla="*/ 665147 w 654050"/>
              <a:gd name="connsiteY2" fmla="*/ 35478 h 654050"/>
              <a:gd name="connsiteX3" fmla="*/ 38295 w 654050"/>
              <a:gd name="connsiteY3" fmla="*/ 35478 h 654050"/>
              <a:gd name="connsiteX4" fmla="*/ 38295 w 654050"/>
              <a:gd name="connsiteY4" fmla="*/ 662330 h 654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4050" h="654050">
                <a:moveTo>
                  <a:pt x="38295" y="662330"/>
                </a:moveTo>
                <a:lnTo>
                  <a:pt x="665147" y="662330"/>
                </a:lnTo>
                <a:lnTo>
                  <a:pt x="665147" y="35478"/>
                </a:lnTo>
                <a:lnTo>
                  <a:pt x="38295" y="35478"/>
                </a:lnTo>
                <a:lnTo>
                  <a:pt x="38295" y="662330"/>
                </a:lnTo>
                <a:close/>
              </a:path>
            </a:pathLst>
          </a:custGeom>
          <a:solidFill>
            <a:srgbClr val="fd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4" name="Freeform 814"> 
				</p:cNvPr>
          <p:cNvSpPr/>
          <p:nvPr/>
        </p:nvSpPr>
        <p:spPr>
          <a:xfrm>
            <a:off x="9061450" y="6445250"/>
            <a:ext cx="654050" cy="654050"/>
          </a:xfrm>
          <a:custGeom>
            <a:avLst/>
            <a:gdLst>
              <a:gd name="connsiteX0" fmla="*/ 38295 w 654050"/>
              <a:gd name="connsiteY0" fmla="*/ 35477 h 654050"/>
              <a:gd name="connsiteX1" fmla="*/ 665147 w 654050"/>
              <a:gd name="connsiteY1" fmla="*/ 35477 h 654050"/>
              <a:gd name="connsiteX2" fmla="*/ 665147 w 654050"/>
              <a:gd name="connsiteY2" fmla="*/ 662330 h 654050"/>
              <a:gd name="connsiteX3" fmla="*/ 38295 w 654050"/>
              <a:gd name="connsiteY3" fmla="*/ 662330 h 654050"/>
              <a:gd name="connsiteX4" fmla="*/ 38295 w 654050"/>
              <a:gd name="connsiteY4" fmla="*/ 35477 h 654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4050" h="654050">
                <a:moveTo>
                  <a:pt x="38295" y="35477"/>
                </a:moveTo>
                <a:lnTo>
                  <a:pt x="665147" y="35477"/>
                </a:lnTo>
                <a:lnTo>
                  <a:pt x="665147" y="662330"/>
                </a:lnTo>
                <a:lnTo>
                  <a:pt x="38295" y="662330"/>
                </a:lnTo>
                <a:lnTo>
                  <a:pt x="38295" y="35477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5" name="Freeform 815"> 
				</p:cNvPr>
          <p:cNvSpPr/>
          <p:nvPr/>
        </p:nvSpPr>
        <p:spPr>
          <a:xfrm>
            <a:off x="10687050" y="6445250"/>
            <a:ext cx="654050" cy="654050"/>
          </a:xfrm>
          <a:custGeom>
            <a:avLst/>
            <a:gdLst>
              <a:gd name="connsiteX0" fmla="*/ 33170 w 654050"/>
              <a:gd name="connsiteY0" fmla="*/ 662330 h 654050"/>
              <a:gd name="connsiteX1" fmla="*/ 660023 w 654050"/>
              <a:gd name="connsiteY1" fmla="*/ 662330 h 654050"/>
              <a:gd name="connsiteX2" fmla="*/ 660023 w 654050"/>
              <a:gd name="connsiteY2" fmla="*/ 35478 h 654050"/>
              <a:gd name="connsiteX3" fmla="*/ 33170 w 654050"/>
              <a:gd name="connsiteY3" fmla="*/ 35478 h 654050"/>
              <a:gd name="connsiteX4" fmla="*/ 33170 w 654050"/>
              <a:gd name="connsiteY4" fmla="*/ 662330 h 654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4050" h="654050">
                <a:moveTo>
                  <a:pt x="33170" y="662330"/>
                </a:moveTo>
                <a:lnTo>
                  <a:pt x="660023" y="662330"/>
                </a:lnTo>
                <a:lnTo>
                  <a:pt x="660023" y="35478"/>
                </a:lnTo>
                <a:lnTo>
                  <a:pt x="33170" y="35478"/>
                </a:lnTo>
                <a:lnTo>
                  <a:pt x="33170" y="662330"/>
                </a:lnTo>
                <a:close/>
              </a:path>
            </a:pathLst>
          </a:custGeom>
          <a:solidFill>
            <a:srgbClr val="fd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6" name="Freeform 816"> 
				</p:cNvPr>
          <p:cNvSpPr/>
          <p:nvPr/>
        </p:nvSpPr>
        <p:spPr>
          <a:xfrm>
            <a:off x="10687050" y="6445250"/>
            <a:ext cx="654050" cy="654050"/>
          </a:xfrm>
          <a:custGeom>
            <a:avLst/>
            <a:gdLst>
              <a:gd name="connsiteX0" fmla="*/ 33171 w 654050"/>
              <a:gd name="connsiteY0" fmla="*/ 35477 h 654050"/>
              <a:gd name="connsiteX1" fmla="*/ 660024 w 654050"/>
              <a:gd name="connsiteY1" fmla="*/ 35477 h 654050"/>
              <a:gd name="connsiteX2" fmla="*/ 660024 w 654050"/>
              <a:gd name="connsiteY2" fmla="*/ 662330 h 654050"/>
              <a:gd name="connsiteX3" fmla="*/ 33171 w 654050"/>
              <a:gd name="connsiteY3" fmla="*/ 662330 h 654050"/>
              <a:gd name="connsiteX4" fmla="*/ 33171 w 654050"/>
              <a:gd name="connsiteY4" fmla="*/ 35477 h 654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4050" h="654050">
                <a:moveTo>
                  <a:pt x="33171" y="35477"/>
                </a:moveTo>
                <a:lnTo>
                  <a:pt x="660024" y="35477"/>
                </a:lnTo>
                <a:lnTo>
                  <a:pt x="660024" y="662330"/>
                </a:lnTo>
                <a:lnTo>
                  <a:pt x="33171" y="662330"/>
                </a:lnTo>
                <a:lnTo>
                  <a:pt x="33171" y="35477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7" name="Freeform 817"> 
				</p:cNvPr>
          <p:cNvSpPr/>
          <p:nvPr/>
        </p:nvSpPr>
        <p:spPr>
          <a:xfrm>
            <a:off x="11512550" y="5518150"/>
            <a:ext cx="654050" cy="654050"/>
          </a:xfrm>
          <a:custGeom>
            <a:avLst/>
            <a:gdLst>
              <a:gd name="connsiteX0" fmla="*/ 32949 w 654050"/>
              <a:gd name="connsiteY0" fmla="*/ 661396 h 654050"/>
              <a:gd name="connsiteX1" fmla="*/ 659801 w 654050"/>
              <a:gd name="connsiteY1" fmla="*/ 661396 h 654050"/>
              <a:gd name="connsiteX2" fmla="*/ 659801 w 654050"/>
              <a:gd name="connsiteY2" fmla="*/ 34543 h 654050"/>
              <a:gd name="connsiteX3" fmla="*/ 32949 w 654050"/>
              <a:gd name="connsiteY3" fmla="*/ 34543 h 654050"/>
              <a:gd name="connsiteX4" fmla="*/ 32949 w 654050"/>
              <a:gd name="connsiteY4" fmla="*/ 661396 h 654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4050" h="654050">
                <a:moveTo>
                  <a:pt x="32949" y="661396"/>
                </a:moveTo>
                <a:lnTo>
                  <a:pt x="659801" y="661396"/>
                </a:lnTo>
                <a:lnTo>
                  <a:pt x="659801" y="34543"/>
                </a:lnTo>
                <a:lnTo>
                  <a:pt x="32949" y="34543"/>
                </a:lnTo>
                <a:lnTo>
                  <a:pt x="32949" y="661396"/>
                </a:lnTo>
                <a:close/>
              </a:path>
            </a:pathLst>
          </a:custGeom>
          <a:solidFill>
            <a:srgbClr val="fd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8" name="Freeform 818"> 
				</p:cNvPr>
          <p:cNvSpPr/>
          <p:nvPr/>
        </p:nvSpPr>
        <p:spPr>
          <a:xfrm>
            <a:off x="11512550" y="5518150"/>
            <a:ext cx="654050" cy="654050"/>
          </a:xfrm>
          <a:custGeom>
            <a:avLst/>
            <a:gdLst>
              <a:gd name="connsiteX0" fmla="*/ 32949 w 654050"/>
              <a:gd name="connsiteY0" fmla="*/ 34544 h 654050"/>
              <a:gd name="connsiteX1" fmla="*/ 659801 w 654050"/>
              <a:gd name="connsiteY1" fmla="*/ 34544 h 654050"/>
              <a:gd name="connsiteX2" fmla="*/ 659801 w 654050"/>
              <a:gd name="connsiteY2" fmla="*/ 661396 h 654050"/>
              <a:gd name="connsiteX3" fmla="*/ 32949 w 654050"/>
              <a:gd name="connsiteY3" fmla="*/ 661396 h 654050"/>
              <a:gd name="connsiteX4" fmla="*/ 32949 w 654050"/>
              <a:gd name="connsiteY4" fmla="*/ 34544 h 654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4050" h="654050">
                <a:moveTo>
                  <a:pt x="32949" y="34544"/>
                </a:moveTo>
                <a:lnTo>
                  <a:pt x="659801" y="34544"/>
                </a:lnTo>
                <a:lnTo>
                  <a:pt x="659801" y="661396"/>
                </a:lnTo>
                <a:lnTo>
                  <a:pt x="32949" y="661396"/>
                </a:lnTo>
                <a:lnTo>
                  <a:pt x="32949" y="34544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20" name="Picture 820">
					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0220" y="4998720"/>
            <a:ext cx="198120" cy="198120"/>
          </a:xfrm>
          <a:prstGeom prst="rect">
            <a:avLst/>
          </a:prstGeom>
        </p:spPr>
      </p:pic>
      <p:pic>
        <p:nvPicPr>
          <p:cNvPr id="821" name="Picture 821">
					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2820" y="7056120"/>
            <a:ext cx="198120" cy="213360"/>
          </a:xfrm>
          <a:prstGeom prst="rect">
            <a:avLst/>
          </a:prstGeom>
        </p:spPr>
      </p:pic>
      <p:sp>
        <p:nvSpPr>
          <p:cNvPr id="821" name="Freeform 821"> 
				</p:cNvPr>
          <p:cNvSpPr/>
          <p:nvPr/>
        </p:nvSpPr>
        <p:spPr>
          <a:xfrm>
            <a:off x="9124950" y="2711450"/>
            <a:ext cx="654050" cy="666750"/>
          </a:xfrm>
          <a:custGeom>
            <a:avLst/>
            <a:gdLst>
              <a:gd name="connsiteX0" fmla="*/ 38013 w 654050"/>
              <a:gd name="connsiteY0" fmla="*/ 669074 h 666750"/>
              <a:gd name="connsiteX1" fmla="*/ 664866 w 654050"/>
              <a:gd name="connsiteY1" fmla="*/ 669074 h 666750"/>
              <a:gd name="connsiteX2" fmla="*/ 664866 w 654050"/>
              <a:gd name="connsiteY2" fmla="*/ 42222 h 666750"/>
              <a:gd name="connsiteX3" fmla="*/ 38013 w 654050"/>
              <a:gd name="connsiteY3" fmla="*/ 42222 h 666750"/>
              <a:gd name="connsiteX4" fmla="*/ 38013 w 654050"/>
              <a:gd name="connsiteY4" fmla="*/ 669074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4050" h="666750">
                <a:moveTo>
                  <a:pt x="38013" y="669074"/>
                </a:moveTo>
                <a:lnTo>
                  <a:pt x="664866" y="669074"/>
                </a:lnTo>
                <a:lnTo>
                  <a:pt x="664866" y="42222"/>
                </a:lnTo>
                <a:lnTo>
                  <a:pt x="38013" y="42222"/>
                </a:lnTo>
                <a:lnTo>
                  <a:pt x="38013" y="669074"/>
                </a:lnTo>
                <a:close/>
              </a:path>
            </a:pathLst>
          </a:custGeom>
          <a:solidFill>
            <a:srgbClr val="fd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2" name="Freeform 822"> 
				</p:cNvPr>
          <p:cNvSpPr/>
          <p:nvPr/>
        </p:nvSpPr>
        <p:spPr>
          <a:xfrm>
            <a:off x="9124950" y="2711450"/>
            <a:ext cx="654050" cy="666750"/>
          </a:xfrm>
          <a:custGeom>
            <a:avLst/>
            <a:gdLst>
              <a:gd name="connsiteX0" fmla="*/ 38013 w 654050"/>
              <a:gd name="connsiteY0" fmla="*/ 42222 h 666750"/>
              <a:gd name="connsiteX1" fmla="*/ 664866 w 654050"/>
              <a:gd name="connsiteY1" fmla="*/ 42222 h 666750"/>
              <a:gd name="connsiteX2" fmla="*/ 664866 w 654050"/>
              <a:gd name="connsiteY2" fmla="*/ 669074 h 666750"/>
              <a:gd name="connsiteX3" fmla="*/ 38013 w 654050"/>
              <a:gd name="connsiteY3" fmla="*/ 669074 h 666750"/>
              <a:gd name="connsiteX4" fmla="*/ 38013 w 654050"/>
              <a:gd name="connsiteY4" fmla="*/ 42222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4050" h="666750">
                <a:moveTo>
                  <a:pt x="38013" y="42222"/>
                </a:moveTo>
                <a:lnTo>
                  <a:pt x="664866" y="42222"/>
                </a:lnTo>
                <a:lnTo>
                  <a:pt x="664866" y="669074"/>
                </a:lnTo>
                <a:lnTo>
                  <a:pt x="38013" y="669074"/>
                </a:lnTo>
                <a:lnTo>
                  <a:pt x="38013" y="42222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3" name="Freeform 823"> 
				</p:cNvPr>
          <p:cNvSpPr/>
          <p:nvPr/>
        </p:nvSpPr>
        <p:spPr>
          <a:xfrm>
            <a:off x="2927350" y="1822450"/>
            <a:ext cx="4845050" cy="5746750"/>
          </a:xfrm>
          <a:custGeom>
            <a:avLst/>
            <a:gdLst>
              <a:gd name="connsiteX0" fmla="*/ 32321 w 4845050"/>
              <a:gd name="connsiteY0" fmla="*/ 38472 h 5746750"/>
              <a:gd name="connsiteX1" fmla="*/ 4845562 w 4845050"/>
              <a:gd name="connsiteY1" fmla="*/ 5748425 h 5746750"/>
              <a:gd name="connsiteX2" fmla="*/ 4853747 w 4845050"/>
              <a:gd name="connsiteY2" fmla="*/ 5758135 h 574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845050" h="5746750">
                <a:moveTo>
                  <a:pt x="32321" y="38472"/>
                </a:moveTo>
                <a:lnTo>
                  <a:pt x="4845562" y="5748425"/>
                </a:lnTo>
                <a:lnTo>
                  <a:pt x="4853747" y="5758135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4" name="Freeform 824"> 
				</p:cNvPr>
          <p:cNvSpPr/>
          <p:nvPr/>
        </p:nvSpPr>
        <p:spPr>
          <a:xfrm>
            <a:off x="7664450" y="7473950"/>
            <a:ext cx="158750" cy="158750"/>
          </a:xfrm>
          <a:custGeom>
            <a:avLst/>
            <a:gdLst>
              <a:gd name="connsiteX0" fmla="*/ 42208 w 158750"/>
              <a:gd name="connsiteY0" fmla="*/ 112910 h 158750"/>
              <a:gd name="connsiteX1" fmla="*/ 167397 w 158750"/>
              <a:gd name="connsiteY1" fmla="*/ 166840 h 158750"/>
              <a:gd name="connsiteX2" fmla="*/ 135427 w 158750"/>
              <a:gd name="connsiteY2" fmla="*/ 34331 h 158750"/>
              <a:gd name="connsiteX3" fmla="*/ 108463 w 158750"/>
              <a:gd name="connsiteY3" fmla="*/ 96925 h 158750"/>
              <a:gd name="connsiteX4" fmla="*/ 42208 w 158750"/>
              <a:gd name="connsiteY4" fmla="*/ 112910 h 15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750" h="158750">
                <a:moveTo>
                  <a:pt x="42208" y="112910"/>
                </a:moveTo>
                <a:lnTo>
                  <a:pt x="167397" y="166840"/>
                </a:lnTo>
                <a:lnTo>
                  <a:pt x="135427" y="34331"/>
                </a:lnTo>
                <a:lnTo>
                  <a:pt x="108463" y="96925"/>
                </a:lnTo>
                <a:lnTo>
                  <a:pt x="42208" y="112910"/>
                </a:lnTo>
                <a:close/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5" name="TextBox 825"/>
          <p:cNvSpPr txBox="1"/>
          <p:nvPr/>
        </p:nvSpPr>
        <p:spPr>
          <a:xfrm>
            <a:off x="673100" y="444500"/>
            <a:ext cx="5749312" cy="83210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13750"/>
              </a:lnSpc>
            </a:pPr>
            <a:r>
              <a:rPr lang="en-US" altLang="zh-CN" sz="4800" spc="75" dirty="0">
                <a:solidFill>
                  <a:srgbClr val="000000"/>
                </a:solidFill>
                <a:latin typeface="Times New Roman"/>
                <a:ea typeface="Times New Roman"/>
              </a:rPr>
              <a:t>Traversing</a:t>
            </a:r>
            <a:r>
              <a:rPr lang="en-US" altLang="zh-CN" sz="4800" spc="6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800" spc="114" dirty="0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4800" spc="6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800" spc="89" dirty="0">
                <a:solidFill>
                  <a:srgbClr val="000000"/>
                </a:solidFill>
                <a:latin typeface="Times New Roman"/>
                <a:ea typeface="Times New Roman"/>
              </a:rPr>
              <a:t>KD-Tree</a:t>
            </a:r>
          </a:p>
        </p:txBody>
      </p:sp>
      <p:sp>
        <p:nvSpPr>
          <p:cNvPr id="826" name="TextBox 826"/>
          <p:cNvSpPr txBox="1"/>
          <p:nvPr/>
        </p:nvSpPr>
        <p:spPr>
          <a:xfrm>
            <a:off x="8534400" y="3733800"/>
            <a:ext cx="2006984" cy="58940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13750"/>
              </a:lnSpc>
              <a:tabLst>
                <a:tab pos="1600200" algn="l"/>
              </a:tabLst>
            </a:pPr>
            <a:r>
              <a:rPr lang="en-US" altLang="zh-CN" sz="3400" spc="309" dirty="0">
                <a:solidFill>
                  <a:srgbClr val="000000"/>
                </a:solidFill>
                <a:latin typeface="Times New Roman"/>
                <a:ea typeface="Times New Roman"/>
              </a:rPr>
              <a:t>1	</a:t>
            </a:r>
            <a:r>
              <a:rPr lang="en-US" altLang="zh-CN" sz="3400" spc="-104" dirty="0">
                <a:solidFill>
                  <a:srgbClr val="000000"/>
                </a:solidFill>
                <a:latin typeface="Times New Roman"/>
                <a:ea typeface="Times New Roman"/>
              </a:rPr>
              <a:t>B</a:t>
            </a:r>
          </a:p>
        </p:txBody>
      </p:sp>
      <p:sp>
        <p:nvSpPr>
          <p:cNvPr id="827" name="TextBox 827"/>
          <p:cNvSpPr txBox="1"/>
          <p:nvPr/>
        </p:nvSpPr>
        <p:spPr>
          <a:xfrm>
            <a:off x="5283200" y="4584700"/>
            <a:ext cx="6048861" cy="84353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53750"/>
              </a:lnSpc>
              <a:tabLst>
                <a:tab pos="1828800" algn="l"/>
                <a:tab pos="4025900" algn="l"/>
                <a:tab pos="5626100" algn="l"/>
              </a:tabLst>
            </a:pPr>
            <a:r>
              <a:rPr lang="en-US" altLang="zh-CN" sz="3400" spc="634" dirty="0">
                <a:solidFill>
                  <a:srgbClr val="000000"/>
                </a:solidFill>
                <a:latin typeface="Times New Roman"/>
                <a:ea typeface="Times New Roman"/>
              </a:rPr>
              <a:t>C</a:t>
            </a:r>
            <a:r>
              <a:rPr lang="en-US" altLang="zh-CN" sz="3400" spc="24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600" spc="279" dirty="0">
                <a:solidFill>
                  <a:srgbClr val="000000"/>
                </a:solidFill>
                <a:latin typeface="Times New Roman"/>
                <a:ea typeface="Times New Roman"/>
              </a:rPr>
              <a:t>t</a:t>
            </a:r>
            <a:r>
              <a:rPr lang="en-US" altLang="zh-CN" sz="2500" spc="365" dirty="0">
                <a:solidFill>
                  <a:srgbClr val="000000"/>
                </a:solidFill>
                <a:latin typeface="Times New Roman"/>
                <a:ea typeface="Times New Roman"/>
              </a:rPr>
              <a:t>min	</a:t>
            </a:r>
            <a:r>
              <a:rPr lang="en-US" altLang="zh-CN" sz="3400" spc="-65" dirty="0">
                <a:solidFill>
                  <a:srgbClr val="000000"/>
                </a:solidFill>
                <a:latin typeface="Times New Roman"/>
                <a:ea typeface="Times New Roman"/>
              </a:rPr>
              <a:t>B	</a:t>
            </a:r>
            <a:r>
              <a:rPr lang="en-US" altLang="zh-CN" sz="3400" spc="309" dirty="0">
                <a:solidFill>
                  <a:srgbClr val="000000"/>
                </a:solidFill>
                <a:latin typeface="Times New Roman"/>
                <a:ea typeface="Times New Roman"/>
              </a:rPr>
              <a:t>2	</a:t>
            </a:r>
            <a:r>
              <a:rPr lang="en-US" altLang="zh-CN" sz="3400" spc="20" dirty="0">
                <a:solidFill>
                  <a:srgbClr val="000000"/>
                </a:solidFill>
                <a:latin typeface="Times New Roman"/>
                <a:ea typeface="Times New Roman"/>
              </a:rPr>
              <a:t>C</a:t>
            </a:r>
          </a:p>
        </p:txBody>
      </p:sp>
      <p:sp>
        <p:nvSpPr>
          <p:cNvPr id="828" name="TextBox 828"/>
          <p:cNvSpPr txBox="1"/>
          <p:nvPr/>
        </p:nvSpPr>
        <p:spPr>
          <a:xfrm>
            <a:off x="10071100" y="5600700"/>
            <a:ext cx="2046310" cy="58940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13750"/>
              </a:lnSpc>
              <a:tabLst>
                <a:tab pos="1663700" algn="l"/>
              </a:tabLst>
            </a:pPr>
            <a:r>
              <a:rPr lang="en-US" altLang="zh-CN" sz="3400" spc="125" dirty="0">
                <a:solidFill>
                  <a:srgbClr val="000000"/>
                </a:solidFill>
                <a:latin typeface="Times New Roman"/>
                <a:ea typeface="Times New Roman"/>
              </a:rPr>
              <a:t>D	</a:t>
            </a:r>
            <a:r>
              <a:rPr lang="en-US" altLang="zh-CN" sz="3400" spc="270" dirty="0">
                <a:solidFill>
                  <a:srgbClr val="000000"/>
                </a:solidFill>
                <a:latin typeface="Times New Roman"/>
                <a:ea typeface="Times New Roman"/>
              </a:rPr>
              <a:t>3</a:t>
            </a:r>
          </a:p>
        </p:txBody>
      </p:sp>
      <p:sp>
        <p:nvSpPr>
          <p:cNvPr id="829" name="TextBox 829"/>
          <p:cNvSpPr txBox="1"/>
          <p:nvPr/>
        </p:nvSpPr>
        <p:spPr>
          <a:xfrm>
            <a:off x="2832100" y="6350000"/>
            <a:ext cx="454711" cy="58940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13750"/>
              </a:lnSpc>
            </a:pPr>
            <a:r>
              <a:rPr lang="en-US" altLang="zh-CN" sz="3400" spc="114" dirty="0">
                <a:solidFill>
                  <a:srgbClr val="000000"/>
                </a:solidFill>
                <a:latin typeface="Times New Roman"/>
                <a:ea typeface="Times New Roman"/>
              </a:rPr>
              <a:t>D</a:t>
            </a:r>
          </a:p>
        </p:txBody>
      </p:sp>
      <p:sp>
        <p:nvSpPr>
          <p:cNvPr id="830" name="TextBox 830"/>
          <p:cNvSpPr txBox="1"/>
          <p:nvPr/>
        </p:nvSpPr>
        <p:spPr>
          <a:xfrm>
            <a:off x="7547426" y="6378080"/>
            <a:ext cx="848905" cy="9296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3600" spc="279" dirty="0">
                <a:solidFill>
                  <a:srgbClr val="000000"/>
                </a:solidFill>
                <a:latin typeface="Times New Roman"/>
                <a:ea typeface="Times New Roman"/>
              </a:rPr>
              <a:t>t</a:t>
            </a:r>
          </a:p>
          <a:p>
            <a:pPr marL="0" indent="164475">
              <a:lnSpc>
                <a:spcPct val="100000"/>
              </a:lnSpc>
            </a:pPr>
            <a:r>
              <a:rPr lang="en-US" altLang="zh-CN" sz="2500" spc="325" dirty="0">
                <a:solidFill>
                  <a:srgbClr val="000000"/>
                </a:solidFill>
                <a:latin typeface="Times New Roman"/>
                <a:ea typeface="Times New Roman"/>
              </a:rPr>
              <a:t>max</a:t>
            </a:r>
          </a:p>
        </p:txBody>
      </p:sp>
      <p:sp>
        <p:nvSpPr>
          <p:cNvPr id="831" name="TextBox 831"/>
          <p:cNvSpPr txBox="1"/>
          <p:nvPr/>
        </p:nvSpPr>
        <p:spPr>
          <a:xfrm>
            <a:off x="9283700" y="6527800"/>
            <a:ext cx="268310" cy="58940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13750"/>
              </a:lnSpc>
            </a:pPr>
            <a:r>
              <a:rPr lang="en-US" altLang="zh-CN" sz="3400" spc="300" dirty="0">
                <a:solidFill>
                  <a:srgbClr val="000000"/>
                </a:solidFill>
                <a:latin typeface="Times New Roman"/>
                <a:ea typeface="Times New Roman"/>
              </a:rPr>
              <a:t>4</a:t>
            </a:r>
          </a:p>
        </p:txBody>
      </p:sp>
      <p:sp>
        <p:nvSpPr>
          <p:cNvPr id="832" name="TextBox 832"/>
          <p:cNvSpPr txBox="1"/>
          <p:nvPr/>
        </p:nvSpPr>
        <p:spPr>
          <a:xfrm>
            <a:off x="10909300" y="6527800"/>
            <a:ext cx="268310" cy="58940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13750"/>
              </a:lnSpc>
            </a:pPr>
            <a:r>
              <a:rPr lang="en-US" altLang="zh-CN" sz="3400" spc="300" dirty="0">
                <a:solidFill>
                  <a:srgbClr val="000000"/>
                </a:solidFill>
                <a:latin typeface="Times New Roman"/>
                <a:ea typeface="Times New Roman"/>
              </a:rPr>
              <a:t>5</a:t>
            </a:r>
          </a:p>
        </p:txBody>
      </p:sp>
      <p:sp>
        <p:nvSpPr>
          <p:cNvPr id="833" name="TextBox 833"/>
          <p:cNvSpPr txBox="1"/>
          <p:nvPr/>
        </p:nvSpPr>
        <p:spPr>
          <a:xfrm>
            <a:off x="3136900" y="7645400"/>
            <a:ext cx="8686815" cy="11226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216666"/>
              </a:lnSpc>
              <a:tabLst>
                <a:tab pos="4737100" algn="l"/>
              </a:tabLst>
            </a:pPr>
            <a:r>
              <a:rPr lang="en-US" altLang="zh-CN" sz="3400" spc="-5" dirty="0">
                <a:solidFill>
                  <a:srgbClr val="000000"/>
                </a:solidFill>
                <a:latin typeface="Times New Roman"/>
                <a:ea typeface="Times New Roman"/>
              </a:rPr>
              <a:t>A	</a:t>
            </a:r>
            <a:r>
              <a:rPr lang="en-US" altLang="zh-CN" sz="3400" spc="225" dirty="0">
                <a:solidFill>
                  <a:srgbClr val="000000"/>
                </a:solidFill>
                <a:latin typeface="Times New Roman"/>
                <a:ea typeface="Times New Roman"/>
              </a:rPr>
              <a:t>Internal</a:t>
            </a:r>
            <a:r>
              <a:rPr lang="en-US" altLang="zh-CN" sz="3400" spc="15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254" dirty="0">
                <a:solidFill>
                  <a:srgbClr val="000000"/>
                </a:solidFill>
                <a:latin typeface="Times New Roman"/>
                <a:ea typeface="Times New Roman"/>
              </a:rPr>
              <a:t>node:</a:t>
            </a:r>
            <a:r>
              <a:rPr lang="en-US" altLang="zh-CN" sz="3400" spc="15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200" dirty="0">
                <a:solidFill>
                  <a:srgbClr val="000000"/>
                </a:solidFill>
                <a:latin typeface="Times New Roman"/>
                <a:ea typeface="Times New Roman"/>
              </a:rPr>
              <a:t>split</a:t>
            </a:r>
          </a:p>
        </p:txBody>
      </p:sp>
      <p:sp>
        <p:nvSpPr>
          <p:cNvPr id="834" name="TextBox 834"/>
          <p:cNvSpPr txBox="1"/>
          <p:nvPr/>
        </p:nvSpPr>
        <p:spPr>
          <a:xfrm>
            <a:off x="241300" y="9315805"/>
            <a:ext cx="12670690" cy="254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4166"/>
              </a:lnSpc>
              <a:tabLst>
                <a:tab pos="6134100" algn="l"/>
                <a:tab pos="9830165" algn="l"/>
              </a:tabLst>
            </a:pPr>
            <a:r>
              <a:rPr lang="en-US" altLang="zh-CN" sz="1600" spc="-20" dirty="0">
                <a:solidFill>
                  <a:srgbClr val="000000"/>
                </a:solidFill>
                <a:latin typeface="Arial"/>
                <a:ea typeface="Arial"/>
              </a:rPr>
              <a:t>GAMES101	</a:t>
            </a:r>
            <a:r>
              <a:rPr lang="en-US" altLang="zh-CN" sz="1600" spc="-5" dirty="0">
                <a:solidFill>
                  <a:srgbClr val="000000"/>
                </a:solidFill>
                <a:latin typeface="Arial"/>
                <a:ea typeface="Arial"/>
              </a:rPr>
              <a:t>26	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Arial"/>
              </a:rPr>
              <a:t>Lingqi</a:t>
            </a:r>
            <a:r>
              <a:rPr lang="en-US" altLang="zh-CN" sz="1600" spc="-4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Arial"/>
              </a:rPr>
              <a:t>Yan,</a:t>
            </a:r>
            <a:r>
              <a:rPr lang="en-US" altLang="zh-CN" sz="1600" spc="-5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Arial"/>
              </a:rPr>
              <a:t>UC</a:t>
            </a:r>
            <a:r>
              <a:rPr lang="en-US" altLang="zh-CN" sz="1600" spc="-5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Arial"/>
              </a:rPr>
              <a:t>Santa</a:t>
            </a:r>
            <a:r>
              <a:rPr lang="en-US" altLang="zh-CN" sz="1600" spc="-5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Arial"/>
              </a:rPr>
              <a:t>Barbara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Freeform 835"> 
				</p:cNvPr>
          <p:cNvSpPr/>
          <p:nvPr/>
        </p:nvSpPr>
        <p:spPr>
          <a:xfrm>
            <a:off x="10223500" y="5854700"/>
            <a:ext cx="914400" cy="927100"/>
          </a:xfrm>
          <a:custGeom>
            <a:avLst/>
            <a:gdLst>
              <a:gd name="connsiteX0" fmla="*/ 920837 w 914400"/>
              <a:gd name="connsiteY0" fmla="*/ 927989 h 927100"/>
              <a:gd name="connsiteX1" fmla="*/ 17726 w 914400"/>
              <a:gd name="connsiteY1" fmla="*/ 24877 h 927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14400" h="927100">
                <a:moveTo>
                  <a:pt x="920837" y="927989"/>
                </a:moveTo>
                <a:lnTo>
                  <a:pt x="17726" y="24877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6" name="Freeform 836"> 
				</p:cNvPr>
          <p:cNvSpPr/>
          <p:nvPr/>
        </p:nvSpPr>
        <p:spPr>
          <a:xfrm>
            <a:off x="9321800" y="5854700"/>
            <a:ext cx="914400" cy="927100"/>
          </a:xfrm>
          <a:custGeom>
            <a:avLst/>
            <a:gdLst>
              <a:gd name="connsiteX0" fmla="*/ 16524 w 914400"/>
              <a:gd name="connsiteY0" fmla="*/ 927989 h 927100"/>
              <a:gd name="connsiteX1" fmla="*/ 919635 w 914400"/>
              <a:gd name="connsiteY1" fmla="*/ 24877 h 927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14400" h="927100">
                <a:moveTo>
                  <a:pt x="16524" y="927989"/>
                </a:moveTo>
                <a:lnTo>
                  <a:pt x="919635" y="24877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7" name="Freeform 837"> 
				</p:cNvPr>
          <p:cNvSpPr/>
          <p:nvPr/>
        </p:nvSpPr>
        <p:spPr>
          <a:xfrm>
            <a:off x="9080500" y="6464300"/>
            <a:ext cx="635000" cy="635000"/>
          </a:xfrm>
          <a:custGeom>
            <a:avLst/>
            <a:gdLst>
              <a:gd name="connsiteX0" fmla="*/ 19245 w 635000"/>
              <a:gd name="connsiteY0" fmla="*/ 643280 h 635000"/>
              <a:gd name="connsiteX1" fmla="*/ 646097 w 635000"/>
              <a:gd name="connsiteY1" fmla="*/ 643280 h 635000"/>
              <a:gd name="connsiteX2" fmla="*/ 646097 w 635000"/>
              <a:gd name="connsiteY2" fmla="*/ 16428 h 635000"/>
              <a:gd name="connsiteX3" fmla="*/ 19245 w 635000"/>
              <a:gd name="connsiteY3" fmla="*/ 16428 h 635000"/>
              <a:gd name="connsiteX4" fmla="*/ 19245 w 635000"/>
              <a:gd name="connsiteY4" fmla="*/ 643280 h 63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5000" h="635000">
                <a:moveTo>
                  <a:pt x="19245" y="643280"/>
                </a:moveTo>
                <a:lnTo>
                  <a:pt x="646097" y="643280"/>
                </a:lnTo>
                <a:lnTo>
                  <a:pt x="646097" y="16428"/>
                </a:lnTo>
                <a:lnTo>
                  <a:pt x="19245" y="16428"/>
                </a:lnTo>
                <a:lnTo>
                  <a:pt x="19245" y="643280"/>
                </a:lnTo>
                <a:close/>
              </a:path>
            </a:pathLst>
          </a:custGeom>
          <a:solidFill>
            <a:srgbClr val="b169e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8" name="Freeform 838"> 
				</p:cNvPr>
          <p:cNvSpPr/>
          <p:nvPr/>
        </p:nvSpPr>
        <p:spPr>
          <a:xfrm>
            <a:off x="9080500" y="6464300"/>
            <a:ext cx="635000" cy="635000"/>
          </a:xfrm>
          <a:custGeom>
            <a:avLst/>
            <a:gdLst>
              <a:gd name="connsiteX0" fmla="*/ 19245 w 635000"/>
              <a:gd name="connsiteY0" fmla="*/ 16427 h 635000"/>
              <a:gd name="connsiteX1" fmla="*/ 646097 w 635000"/>
              <a:gd name="connsiteY1" fmla="*/ 16427 h 635000"/>
              <a:gd name="connsiteX2" fmla="*/ 646097 w 635000"/>
              <a:gd name="connsiteY2" fmla="*/ 643280 h 635000"/>
              <a:gd name="connsiteX3" fmla="*/ 19245 w 635000"/>
              <a:gd name="connsiteY3" fmla="*/ 643280 h 635000"/>
              <a:gd name="connsiteX4" fmla="*/ 19245 w 635000"/>
              <a:gd name="connsiteY4" fmla="*/ 16427 h 63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5000" h="635000">
                <a:moveTo>
                  <a:pt x="19245" y="16427"/>
                </a:moveTo>
                <a:lnTo>
                  <a:pt x="646097" y="16427"/>
                </a:lnTo>
                <a:lnTo>
                  <a:pt x="646097" y="643280"/>
                </a:lnTo>
                <a:lnTo>
                  <a:pt x="19245" y="643280"/>
                </a:lnTo>
                <a:lnTo>
                  <a:pt x="19245" y="16427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9" name="Freeform 839"> 
				</p:cNvPr>
          <p:cNvSpPr/>
          <p:nvPr/>
        </p:nvSpPr>
        <p:spPr>
          <a:xfrm>
            <a:off x="10706100" y="6464300"/>
            <a:ext cx="635000" cy="635000"/>
          </a:xfrm>
          <a:custGeom>
            <a:avLst/>
            <a:gdLst>
              <a:gd name="connsiteX0" fmla="*/ 14120 w 635000"/>
              <a:gd name="connsiteY0" fmla="*/ 643280 h 635000"/>
              <a:gd name="connsiteX1" fmla="*/ 640972 w 635000"/>
              <a:gd name="connsiteY1" fmla="*/ 643280 h 635000"/>
              <a:gd name="connsiteX2" fmla="*/ 640972 w 635000"/>
              <a:gd name="connsiteY2" fmla="*/ 16428 h 635000"/>
              <a:gd name="connsiteX3" fmla="*/ 14120 w 635000"/>
              <a:gd name="connsiteY3" fmla="*/ 16428 h 635000"/>
              <a:gd name="connsiteX4" fmla="*/ 14120 w 635000"/>
              <a:gd name="connsiteY4" fmla="*/ 643280 h 63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5000" h="635000">
                <a:moveTo>
                  <a:pt x="14120" y="643280"/>
                </a:moveTo>
                <a:lnTo>
                  <a:pt x="640972" y="643280"/>
                </a:lnTo>
                <a:lnTo>
                  <a:pt x="640972" y="16428"/>
                </a:lnTo>
                <a:lnTo>
                  <a:pt x="14120" y="16428"/>
                </a:lnTo>
                <a:lnTo>
                  <a:pt x="14120" y="643280"/>
                </a:lnTo>
                <a:close/>
              </a:path>
            </a:pathLst>
          </a:custGeom>
          <a:solidFill>
            <a:srgbClr val="ea5b55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0" name="Freeform 840"> 
				</p:cNvPr>
          <p:cNvSpPr/>
          <p:nvPr/>
        </p:nvSpPr>
        <p:spPr>
          <a:xfrm>
            <a:off x="10706100" y="6464300"/>
            <a:ext cx="635000" cy="635000"/>
          </a:xfrm>
          <a:custGeom>
            <a:avLst/>
            <a:gdLst>
              <a:gd name="connsiteX0" fmla="*/ 14120 w 635000"/>
              <a:gd name="connsiteY0" fmla="*/ 16427 h 635000"/>
              <a:gd name="connsiteX1" fmla="*/ 640972 w 635000"/>
              <a:gd name="connsiteY1" fmla="*/ 16427 h 635000"/>
              <a:gd name="connsiteX2" fmla="*/ 640972 w 635000"/>
              <a:gd name="connsiteY2" fmla="*/ 643280 h 635000"/>
              <a:gd name="connsiteX3" fmla="*/ 14120 w 635000"/>
              <a:gd name="connsiteY3" fmla="*/ 643280 h 635000"/>
              <a:gd name="connsiteX4" fmla="*/ 14120 w 635000"/>
              <a:gd name="connsiteY4" fmla="*/ 16427 h 63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5000" h="635000">
                <a:moveTo>
                  <a:pt x="14120" y="16427"/>
                </a:moveTo>
                <a:lnTo>
                  <a:pt x="640972" y="16427"/>
                </a:lnTo>
                <a:lnTo>
                  <a:pt x="640972" y="643280"/>
                </a:lnTo>
                <a:lnTo>
                  <a:pt x="14120" y="643280"/>
                </a:lnTo>
                <a:lnTo>
                  <a:pt x="14120" y="16427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1" name="Freeform 841"> 
				</p:cNvPr>
          <p:cNvSpPr/>
          <p:nvPr/>
        </p:nvSpPr>
        <p:spPr>
          <a:xfrm>
            <a:off x="11049000" y="4927600"/>
            <a:ext cx="914400" cy="914400"/>
          </a:xfrm>
          <a:custGeom>
            <a:avLst/>
            <a:gdLst>
              <a:gd name="connsiteX0" fmla="*/ 920619 w 914400"/>
              <a:gd name="connsiteY0" fmla="*/ 927054 h 914400"/>
              <a:gd name="connsiteX1" fmla="*/ 17507 w 914400"/>
              <a:gd name="connsiteY1" fmla="*/ 23943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14400" h="914400">
                <a:moveTo>
                  <a:pt x="920619" y="927054"/>
                </a:moveTo>
                <a:lnTo>
                  <a:pt x="17507" y="23943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2" name="Freeform 842"> 
				</p:cNvPr>
          <p:cNvSpPr/>
          <p:nvPr/>
        </p:nvSpPr>
        <p:spPr>
          <a:xfrm>
            <a:off x="10147300" y="4927600"/>
            <a:ext cx="914400" cy="914400"/>
          </a:xfrm>
          <a:custGeom>
            <a:avLst/>
            <a:gdLst>
              <a:gd name="connsiteX0" fmla="*/ 16303 w 914400"/>
              <a:gd name="connsiteY0" fmla="*/ 927054 h 914400"/>
              <a:gd name="connsiteX1" fmla="*/ 919414 w 914400"/>
              <a:gd name="connsiteY1" fmla="*/ 23943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14400" h="914400">
                <a:moveTo>
                  <a:pt x="16303" y="927054"/>
                </a:moveTo>
                <a:lnTo>
                  <a:pt x="919414" y="23943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3" name="Freeform 843"> 
				</p:cNvPr>
          <p:cNvSpPr/>
          <p:nvPr/>
        </p:nvSpPr>
        <p:spPr>
          <a:xfrm>
            <a:off x="9906000" y="5537200"/>
            <a:ext cx="635000" cy="635000"/>
          </a:xfrm>
          <a:custGeom>
            <a:avLst/>
            <a:gdLst>
              <a:gd name="connsiteX0" fmla="*/ 19023 w 635000"/>
              <a:gd name="connsiteY0" fmla="*/ 642346 h 635000"/>
              <a:gd name="connsiteX1" fmla="*/ 645876 w 635000"/>
              <a:gd name="connsiteY1" fmla="*/ 642346 h 635000"/>
              <a:gd name="connsiteX2" fmla="*/ 645876 w 635000"/>
              <a:gd name="connsiteY2" fmla="*/ 15493 h 635000"/>
              <a:gd name="connsiteX3" fmla="*/ 19023 w 635000"/>
              <a:gd name="connsiteY3" fmla="*/ 15493 h 635000"/>
              <a:gd name="connsiteX4" fmla="*/ 19023 w 635000"/>
              <a:gd name="connsiteY4" fmla="*/ 642346 h 63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5000" h="635000">
                <a:moveTo>
                  <a:pt x="19023" y="642346"/>
                </a:moveTo>
                <a:lnTo>
                  <a:pt x="645876" y="642346"/>
                </a:lnTo>
                <a:lnTo>
                  <a:pt x="645876" y="15493"/>
                </a:lnTo>
                <a:lnTo>
                  <a:pt x="19023" y="15493"/>
                </a:lnTo>
                <a:lnTo>
                  <a:pt x="19023" y="642346"/>
                </a:lnTo>
                <a:close/>
              </a:path>
            </a:pathLst>
          </a:custGeom>
          <a:solidFill>
            <a:srgbClr val="fd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4" name="Freeform 844"> 
				</p:cNvPr>
          <p:cNvSpPr/>
          <p:nvPr/>
        </p:nvSpPr>
        <p:spPr>
          <a:xfrm>
            <a:off x="9906000" y="5537200"/>
            <a:ext cx="635000" cy="635000"/>
          </a:xfrm>
          <a:custGeom>
            <a:avLst/>
            <a:gdLst>
              <a:gd name="connsiteX0" fmla="*/ 19023 w 635000"/>
              <a:gd name="connsiteY0" fmla="*/ 15494 h 635000"/>
              <a:gd name="connsiteX1" fmla="*/ 645876 w 635000"/>
              <a:gd name="connsiteY1" fmla="*/ 15494 h 635000"/>
              <a:gd name="connsiteX2" fmla="*/ 645876 w 635000"/>
              <a:gd name="connsiteY2" fmla="*/ 642346 h 635000"/>
              <a:gd name="connsiteX3" fmla="*/ 19023 w 635000"/>
              <a:gd name="connsiteY3" fmla="*/ 642346 h 635000"/>
              <a:gd name="connsiteX4" fmla="*/ 19023 w 635000"/>
              <a:gd name="connsiteY4" fmla="*/ 15494 h 63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5000" h="635000">
                <a:moveTo>
                  <a:pt x="19023" y="15494"/>
                </a:moveTo>
                <a:lnTo>
                  <a:pt x="645876" y="15494"/>
                </a:lnTo>
                <a:lnTo>
                  <a:pt x="645876" y="642346"/>
                </a:lnTo>
                <a:lnTo>
                  <a:pt x="19023" y="642346"/>
                </a:lnTo>
                <a:lnTo>
                  <a:pt x="19023" y="15494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5" name="Freeform 845"> 
				</p:cNvPr>
          <p:cNvSpPr/>
          <p:nvPr/>
        </p:nvSpPr>
        <p:spPr>
          <a:xfrm>
            <a:off x="11531600" y="5537200"/>
            <a:ext cx="635000" cy="635000"/>
          </a:xfrm>
          <a:custGeom>
            <a:avLst/>
            <a:gdLst>
              <a:gd name="connsiteX0" fmla="*/ 13899 w 635000"/>
              <a:gd name="connsiteY0" fmla="*/ 642346 h 635000"/>
              <a:gd name="connsiteX1" fmla="*/ 640752 w 635000"/>
              <a:gd name="connsiteY1" fmla="*/ 642346 h 635000"/>
              <a:gd name="connsiteX2" fmla="*/ 640752 w 635000"/>
              <a:gd name="connsiteY2" fmla="*/ 15493 h 635000"/>
              <a:gd name="connsiteX3" fmla="*/ 13899 w 635000"/>
              <a:gd name="connsiteY3" fmla="*/ 15493 h 635000"/>
              <a:gd name="connsiteX4" fmla="*/ 13899 w 635000"/>
              <a:gd name="connsiteY4" fmla="*/ 642346 h 63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5000" h="635000">
                <a:moveTo>
                  <a:pt x="13899" y="642346"/>
                </a:moveTo>
                <a:lnTo>
                  <a:pt x="640752" y="642346"/>
                </a:lnTo>
                <a:lnTo>
                  <a:pt x="640752" y="15493"/>
                </a:lnTo>
                <a:lnTo>
                  <a:pt x="13899" y="15493"/>
                </a:lnTo>
                <a:lnTo>
                  <a:pt x="13899" y="642346"/>
                </a:lnTo>
                <a:close/>
              </a:path>
            </a:pathLst>
          </a:custGeom>
          <a:solidFill>
            <a:srgbClr val="f28e1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6" name="Freeform 846"> 
				</p:cNvPr>
          <p:cNvSpPr/>
          <p:nvPr/>
        </p:nvSpPr>
        <p:spPr>
          <a:xfrm>
            <a:off x="11531600" y="5537200"/>
            <a:ext cx="635000" cy="635000"/>
          </a:xfrm>
          <a:custGeom>
            <a:avLst/>
            <a:gdLst>
              <a:gd name="connsiteX0" fmla="*/ 13900 w 635000"/>
              <a:gd name="connsiteY0" fmla="*/ 15494 h 635000"/>
              <a:gd name="connsiteX1" fmla="*/ 640752 w 635000"/>
              <a:gd name="connsiteY1" fmla="*/ 15494 h 635000"/>
              <a:gd name="connsiteX2" fmla="*/ 640752 w 635000"/>
              <a:gd name="connsiteY2" fmla="*/ 642346 h 635000"/>
              <a:gd name="connsiteX3" fmla="*/ 13900 w 635000"/>
              <a:gd name="connsiteY3" fmla="*/ 642346 h 635000"/>
              <a:gd name="connsiteX4" fmla="*/ 13900 w 635000"/>
              <a:gd name="connsiteY4" fmla="*/ 15494 h 63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5000" h="635000">
                <a:moveTo>
                  <a:pt x="13900" y="15494"/>
                </a:moveTo>
                <a:lnTo>
                  <a:pt x="640752" y="15494"/>
                </a:lnTo>
                <a:lnTo>
                  <a:pt x="640752" y="642346"/>
                </a:lnTo>
                <a:lnTo>
                  <a:pt x="13900" y="642346"/>
                </a:lnTo>
                <a:lnTo>
                  <a:pt x="13900" y="15494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7" name="Freeform 847"> 
				</p:cNvPr>
          <p:cNvSpPr/>
          <p:nvPr/>
        </p:nvSpPr>
        <p:spPr>
          <a:xfrm>
            <a:off x="10248900" y="4038600"/>
            <a:ext cx="914400" cy="914400"/>
          </a:xfrm>
          <a:custGeom>
            <a:avLst/>
            <a:gdLst>
              <a:gd name="connsiteX0" fmla="*/ 922532 w 914400"/>
              <a:gd name="connsiteY0" fmla="*/ 916594 h 914400"/>
              <a:gd name="connsiteX1" fmla="*/ 19420 w 914400"/>
              <a:gd name="connsiteY1" fmla="*/ 13483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14400" h="914400">
                <a:moveTo>
                  <a:pt x="922532" y="916594"/>
                </a:moveTo>
                <a:lnTo>
                  <a:pt x="19420" y="13483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8" name="Freeform 848"> 
				</p:cNvPr>
          <p:cNvSpPr/>
          <p:nvPr/>
        </p:nvSpPr>
        <p:spPr>
          <a:xfrm>
            <a:off x="9347200" y="4038600"/>
            <a:ext cx="914400" cy="914400"/>
          </a:xfrm>
          <a:custGeom>
            <a:avLst/>
            <a:gdLst>
              <a:gd name="connsiteX0" fmla="*/ 18216 w 914400"/>
              <a:gd name="connsiteY0" fmla="*/ 916594 h 914400"/>
              <a:gd name="connsiteX1" fmla="*/ 921327 w 914400"/>
              <a:gd name="connsiteY1" fmla="*/ 13483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14400" h="914400">
                <a:moveTo>
                  <a:pt x="18216" y="916594"/>
                </a:moveTo>
                <a:lnTo>
                  <a:pt x="921327" y="13483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9" name="Freeform 849"> 
				</p:cNvPr>
          <p:cNvSpPr/>
          <p:nvPr/>
        </p:nvSpPr>
        <p:spPr>
          <a:xfrm>
            <a:off x="9105900" y="4635500"/>
            <a:ext cx="647700" cy="635000"/>
          </a:xfrm>
          <a:custGeom>
            <a:avLst/>
            <a:gdLst>
              <a:gd name="connsiteX0" fmla="*/ 20938 w 647700"/>
              <a:gd name="connsiteY0" fmla="*/ 644586 h 635000"/>
              <a:gd name="connsiteX1" fmla="*/ 647790 w 647700"/>
              <a:gd name="connsiteY1" fmla="*/ 644586 h 635000"/>
              <a:gd name="connsiteX2" fmla="*/ 647790 w 647700"/>
              <a:gd name="connsiteY2" fmla="*/ 17733 h 635000"/>
              <a:gd name="connsiteX3" fmla="*/ 20938 w 647700"/>
              <a:gd name="connsiteY3" fmla="*/ 17733 h 635000"/>
              <a:gd name="connsiteX4" fmla="*/ 20938 w 647700"/>
              <a:gd name="connsiteY4" fmla="*/ 644586 h 63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7700" h="635000">
                <a:moveTo>
                  <a:pt x="20938" y="644586"/>
                </a:moveTo>
                <a:lnTo>
                  <a:pt x="647790" y="644586"/>
                </a:lnTo>
                <a:lnTo>
                  <a:pt x="647790" y="17733"/>
                </a:lnTo>
                <a:lnTo>
                  <a:pt x="20938" y="17733"/>
                </a:lnTo>
                <a:lnTo>
                  <a:pt x="20938" y="644586"/>
                </a:lnTo>
                <a:close/>
              </a:path>
            </a:pathLst>
          </a:custGeom>
          <a:solidFill>
            <a:srgbClr val="6ebe3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0" name="Freeform 850"> 
				</p:cNvPr>
          <p:cNvSpPr/>
          <p:nvPr/>
        </p:nvSpPr>
        <p:spPr>
          <a:xfrm>
            <a:off x="9105900" y="4635500"/>
            <a:ext cx="647700" cy="635000"/>
          </a:xfrm>
          <a:custGeom>
            <a:avLst/>
            <a:gdLst>
              <a:gd name="connsiteX0" fmla="*/ 20938 w 647700"/>
              <a:gd name="connsiteY0" fmla="*/ 17734 h 635000"/>
              <a:gd name="connsiteX1" fmla="*/ 647790 w 647700"/>
              <a:gd name="connsiteY1" fmla="*/ 17734 h 635000"/>
              <a:gd name="connsiteX2" fmla="*/ 647790 w 647700"/>
              <a:gd name="connsiteY2" fmla="*/ 644586 h 635000"/>
              <a:gd name="connsiteX3" fmla="*/ 20938 w 647700"/>
              <a:gd name="connsiteY3" fmla="*/ 644586 h 635000"/>
              <a:gd name="connsiteX4" fmla="*/ 20938 w 647700"/>
              <a:gd name="connsiteY4" fmla="*/ 17734 h 63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7700" h="635000">
                <a:moveTo>
                  <a:pt x="20938" y="17734"/>
                </a:moveTo>
                <a:lnTo>
                  <a:pt x="647790" y="17734"/>
                </a:lnTo>
                <a:lnTo>
                  <a:pt x="647790" y="644586"/>
                </a:lnTo>
                <a:lnTo>
                  <a:pt x="20938" y="644586"/>
                </a:lnTo>
                <a:lnTo>
                  <a:pt x="20938" y="17734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1" name="Freeform 851"> 
				</p:cNvPr>
          <p:cNvSpPr/>
          <p:nvPr/>
        </p:nvSpPr>
        <p:spPr>
          <a:xfrm>
            <a:off x="10731500" y="4635500"/>
            <a:ext cx="635000" cy="635000"/>
          </a:xfrm>
          <a:custGeom>
            <a:avLst/>
            <a:gdLst>
              <a:gd name="connsiteX0" fmla="*/ 15812 w 635000"/>
              <a:gd name="connsiteY0" fmla="*/ 644586 h 635000"/>
              <a:gd name="connsiteX1" fmla="*/ 642665 w 635000"/>
              <a:gd name="connsiteY1" fmla="*/ 644586 h 635000"/>
              <a:gd name="connsiteX2" fmla="*/ 642665 w 635000"/>
              <a:gd name="connsiteY2" fmla="*/ 17733 h 635000"/>
              <a:gd name="connsiteX3" fmla="*/ 15812 w 635000"/>
              <a:gd name="connsiteY3" fmla="*/ 17733 h 635000"/>
              <a:gd name="connsiteX4" fmla="*/ 15812 w 635000"/>
              <a:gd name="connsiteY4" fmla="*/ 644586 h 63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5000" h="635000">
                <a:moveTo>
                  <a:pt x="15812" y="644586"/>
                </a:moveTo>
                <a:lnTo>
                  <a:pt x="642665" y="644586"/>
                </a:lnTo>
                <a:lnTo>
                  <a:pt x="642665" y="17733"/>
                </a:lnTo>
                <a:lnTo>
                  <a:pt x="15812" y="17733"/>
                </a:lnTo>
                <a:lnTo>
                  <a:pt x="15812" y="644586"/>
                </a:lnTo>
                <a:close/>
              </a:path>
            </a:pathLst>
          </a:custGeom>
          <a:solidFill>
            <a:srgbClr val="fd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2" name="Freeform 852"> 
				</p:cNvPr>
          <p:cNvSpPr/>
          <p:nvPr/>
        </p:nvSpPr>
        <p:spPr>
          <a:xfrm>
            <a:off x="10731500" y="4635500"/>
            <a:ext cx="635000" cy="635000"/>
          </a:xfrm>
          <a:custGeom>
            <a:avLst/>
            <a:gdLst>
              <a:gd name="connsiteX0" fmla="*/ 15812 w 635000"/>
              <a:gd name="connsiteY0" fmla="*/ 17734 h 635000"/>
              <a:gd name="connsiteX1" fmla="*/ 642665 w 635000"/>
              <a:gd name="connsiteY1" fmla="*/ 17734 h 635000"/>
              <a:gd name="connsiteX2" fmla="*/ 642665 w 635000"/>
              <a:gd name="connsiteY2" fmla="*/ 644586 h 635000"/>
              <a:gd name="connsiteX3" fmla="*/ 15812 w 635000"/>
              <a:gd name="connsiteY3" fmla="*/ 644586 h 635000"/>
              <a:gd name="connsiteX4" fmla="*/ 15812 w 635000"/>
              <a:gd name="connsiteY4" fmla="*/ 17734 h 63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5000" h="635000">
                <a:moveTo>
                  <a:pt x="15812" y="17734"/>
                </a:moveTo>
                <a:lnTo>
                  <a:pt x="642665" y="17734"/>
                </a:lnTo>
                <a:lnTo>
                  <a:pt x="642665" y="644586"/>
                </a:lnTo>
                <a:lnTo>
                  <a:pt x="15812" y="644586"/>
                </a:lnTo>
                <a:lnTo>
                  <a:pt x="15812" y="17734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3" name="Freeform 853"> 
				</p:cNvPr>
          <p:cNvSpPr/>
          <p:nvPr/>
        </p:nvSpPr>
        <p:spPr>
          <a:xfrm>
            <a:off x="876300" y="2082800"/>
            <a:ext cx="2578100" cy="6045200"/>
          </a:xfrm>
          <a:custGeom>
            <a:avLst/>
            <a:gdLst>
              <a:gd name="connsiteX0" fmla="*/ 12700 w 2578100"/>
              <a:gd name="connsiteY0" fmla="*/ 12700 h 6045200"/>
              <a:gd name="connsiteX1" fmla="*/ 2584480 w 2578100"/>
              <a:gd name="connsiteY1" fmla="*/ 12700 h 6045200"/>
              <a:gd name="connsiteX2" fmla="*/ 2584480 w 2578100"/>
              <a:gd name="connsiteY2" fmla="*/ 6051683 h 6045200"/>
              <a:gd name="connsiteX3" fmla="*/ 12700 w 2578100"/>
              <a:gd name="connsiteY3" fmla="*/ 6051683 h 6045200"/>
              <a:gd name="connsiteX4" fmla="*/ 12700 w 2578100"/>
              <a:gd name="connsiteY4" fmla="*/ 12700 h 604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78100" h="6045200">
                <a:moveTo>
                  <a:pt x="12700" y="12700"/>
                </a:moveTo>
                <a:lnTo>
                  <a:pt x="2584480" y="12700"/>
                </a:lnTo>
                <a:lnTo>
                  <a:pt x="2584480" y="6051683"/>
                </a:lnTo>
                <a:lnTo>
                  <a:pt x="12700" y="6051683"/>
                </a:lnTo>
                <a:lnTo>
                  <a:pt x="12700" y="12700"/>
                </a:lnTo>
                <a:close/>
              </a:path>
            </a:pathLst>
          </a:custGeom>
          <a:solidFill>
            <a:srgbClr val="50a6f8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4" name="Freeform 854"> 
				</p:cNvPr>
          <p:cNvSpPr/>
          <p:nvPr/>
        </p:nvSpPr>
        <p:spPr>
          <a:xfrm>
            <a:off x="3441700" y="2082800"/>
            <a:ext cx="3987800" cy="3022600"/>
          </a:xfrm>
          <a:custGeom>
            <a:avLst/>
            <a:gdLst>
              <a:gd name="connsiteX0" fmla="*/ 19080 w 3987800"/>
              <a:gd name="connsiteY0" fmla="*/ 12700 h 3022600"/>
              <a:gd name="connsiteX1" fmla="*/ 3997130 w 3987800"/>
              <a:gd name="connsiteY1" fmla="*/ 12700 h 3022600"/>
              <a:gd name="connsiteX2" fmla="*/ 3997130 w 3987800"/>
              <a:gd name="connsiteY2" fmla="*/ 3032191 h 3022600"/>
              <a:gd name="connsiteX3" fmla="*/ 19080 w 3987800"/>
              <a:gd name="connsiteY3" fmla="*/ 3032191 h 3022600"/>
              <a:gd name="connsiteX4" fmla="*/ 19080 w 3987800"/>
              <a:gd name="connsiteY4" fmla="*/ 12700 h 3022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87800" h="3022600">
                <a:moveTo>
                  <a:pt x="19080" y="12700"/>
                </a:moveTo>
                <a:lnTo>
                  <a:pt x="3997130" y="12700"/>
                </a:lnTo>
                <a:lnTo>
                  <a:pt x="3997130" y="3032191"/>
                </a:lnTo>
                <a:lnTo>
                  <a:pt x="19080" y="3032191"/>
                </a:lnTo>
                <a:lnTo>
                  <a:pt x="19080" y="12700"/>
                </a:lnTo>
                <a:close/>
              </a:path>
            </a:pathLst>
          </a:custGeom>
          <a:solidFill>
            <a:srgbClr val="6ebe3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5" name="Freeform 855"> 
				</p:cNvPr>
          <p:cNvSpPr/>
          <p:nvPr/>
        </p:nvSpPr>
        <p:spPr>
          <a:xfrm>
            <a:off x="3441700" y="5092700"/>
            <a:ext cx="2362200" cy="1524000"/>
          </a:xfrm>
          <a:custGeom>
            <a:avLst/>
            <a:gdLst>
              <a:gd name="connsiteX0" fmla="*/ 19080 w 2362200"/>
              <a:gd name="connsiteY0" fmla="*/ 22291 h 1524000"/>
              <a:gd name="connsiteX1" fmla="*/ 2367277 w 2362200"/>
              <a:gd name="connsiteY1" fmla="*/ 22291 h 1524000"/>
              <a:gd name="connsiteX2" fmla="*/ 2367277 w 2362200"/>
              <a:gd name="connsiteY2" fmla="*/ 1532038 h 1524000"/>
              <a:gd name="connsiteX3" fmla="*/ 19080 w 2362200"/>
              <a:gd name="connsiteY3" fmla="*/ 1532038 h 1524000"/>
              <a:gd name="connsiteX4" fmla="*/ 19080 w 2362200"/>
              <a:gd name="connsiteY4" fmla="*/ 22291 h 15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62200" h="1524000">
                <a:moveTo>
                  <a:pt x="19080" y="22291"/>
                </a:moveTo>
                <a:lnTo>
                  <a:pt x="2367277" y="22291"/>
                </a:lnTo>
                <a:lnTo>
                  <a:pt x="2367277" y="1532038"/>
                </a:lnTo>
                <a:lnTo>
                  <a:pt x="19080" y="1532038"/>
                </a:lnTo>
                <a:lnTo>
                  <a:pt x="19080" y="22291"/>
                </a:lnTo>
                <a:close/>
              </a:path>
            </a:pathLst>
          </a:custGeom>
          <a:solidFill>
            <a:srgbClr val="efe1f8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6" name="Freeform 856"> 
				</p:cNvPr>
          <p:cNvSpPr/>
          <p:nvPr/>
        </p:nvSpPr>
        <p:spPr>
          <a:xfrm>
            <a:off x="5791200" y="5092700"/>
            <a:ext cx="1638300" cy="3035300"/>
          </a:xfrm>
          <a:custGeom>
            <a:avLst/>
            <a:gdLst>
              <a:gd name="connsiteX0" fmla="*/ 17777 w 1638300"/>
              <a:gd name="connsiteY0" fmla="*/ 22291 h 3035300"/>
              <a:gd name="connsiteX1" fmla="*/ 1647630 w 1638300"/>
              <a:gd name="connsiteY1" fmla="*/ 22291 h 3035300"/>
              <a:gd name="connsiteX2" fmla="*/ 1647630 w 1638300"/>
              <a:gd name="connsiteY2" fmla="*/ 3041783 h 3035300"/>
              <a:gd name="connsiteX3" fmla="*/ 17777 w 1638300"/>
              <a:gd name="connsiteY3" fmla="*/ 3041783 h 3035300"/>
              <a:gd name="connsiteX4" fmla="*/ 17777 w 1638300"/>
              <a:gd name="connsiteY4" fmla="*/ 22291 h 303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8300" h="3035300">
                <a:moveTo>
                  <a:pt x="17777" y="22291"/>
                </a:moveTo>
                <a:lnTo>
                  <a:pt x="1647630" y="22291"/>
                </a:lnTo>
                <a:lnTo>
                  <a:pt x="1647630" y="3041783"/>
                </a:lnTo>
                <a:lnTo>
                  <a:pt x="17777" y="3041783"/>
                </a:lnTo>
                <a:lnTo>
                  <a:pt x="17777" y="22291"/>
                </a:lnTo>
                <a:close/>
              </a:path>
            </a:pathLst>
          </a:custGeom>
          <a:solidFill>
            <a:srgbClr val="f28e1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7" name="Freeform 857"> 
				</p:cNvPr>
          <p:cNvSpPr/>
          <p:nvPr/>
        </p:nvSpPr>
        <p:spPr>
          <a:xfrm>
            <a:off x="3441700" y="6604000"/>
            <a:ext cx="2362200" cy="1524000"/>
          </a:xfrm>
          <a:custGeom>
            <a:avLst/>
            <a:gdLst>
              <a:gd name="connsiteX0" fmla="*/ 19080 w 2362200"/>
              <a:gd name="connsiteY0" fmla="*/ 20738 h 1524000"/>
              <a:gd name="connsiteX1" fmla="*/ 2367277 w 2362200"/>
              <a:gd name="connsiteY1" fmla="*/ 20738 h 1524000"/>
              <a:gd name="connsiteX2" fmla="*/ 2367277 w 2362200"/>
              <a:gd name="connsiteY2" fmla="*/ 1530483 h 1524000"/>
              <a:gd name="connsiteX3" fmla="*/ 19080 w 2362200"/>
              <a:gd name="connsiteY3" fmla="*/ 1530483 h 1524000"/>
              <a:gd name="connsiteX4" fmla="*/ 19080 w 2362200"/>
              <a:gd name="connsiteY4" fmla="*/ 20738 h 15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62200" h="1524000">
                <a:moveTo>
                  <a:pt x="19080" y="20738"/>
                </a:moveTo>
                <a:lnTo>
                  <a:pt x="2367277" y="20738"/>
                </a:lnTo>
                <a:lnTo>
                  <a:pt x="2367277" y="1530483"/>
                </a:lnTo>
                <a:lnTo>
                  <a:pt x="19080" y="1530483"/>
                </a:lnTo>
                <a:lnTo>
                  <a:pt x="19080" y="20738"/>
                </a:lnTo>
                <a:close/>
              </a:path>
            </a:pathLst>
          </a:custGeom>
          <a:solidFill>
            <a:srgbClr val="faded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8" name="Freeform 858"> 
				</p:cNvPr>
          <p:cNvSpPr/>
          <p:nvPr/>
        </p:nvSpPr>
        <p:spPr>
          <a:xfrm>
            <a:off x="3441700" y="2070100"/>
            <a:ext cx="38100" cy="6070600"/>
          </a:xfrm>
          <a:custGeom>
            <a:avLst/>
            <a:gdLst>
              <a:gd name="connsiteX0" fmla="*/ 19080 w 38100"/>
              <a:gd name="connsiteY0" fmla="*/ 12700 h 6070600"/>
              <a:gd name="connsiteX1" fmla="*/ 19080 w 38100"/>
              <a:gd name="connsiteY1" fmla="*/ 6077083 h 6070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8100" h="6070600">
                <a:moveTo>
                  <a:pt x="19080" y="12700"/>
                </a:moveTo>
                <a:lnTo>
                  <a:pt x="19080" y="6077083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9" name="Freeform 859"> 
				</p:cNvPr>
          <p:cNvSpPr/>
          <p:nvPr/>
        </p:nvSpPr>
        <p:spPr>
          <a:xfrm>
            <a:off x="5772150" y="5048250"/>
            <a:ext cx="95250" cy="3117850"/>
          </a:xfrm>
          <a:custGeom>
            <a:avLst/>
            <a:gdLst>
              <a:gd name="connsiteX0" fmla="*/ 36827 w 95250"/>
              <a:gd name="connsiteY0" fmla="*/ 34991 h 3117850"/>
              <a:gd name="connsiteX1" fmla="*/ 36827 w 95250"/>
              <a:gd name="connsiteY1" fmla="*/ 3117983 h 3117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0" h="3117850">
                <a:moveTo>
                  <a:pt x="36827" y="34991"/>
                </a:moveTo>
                <a:lnTo>
                  <a:pt x="36827" y="3117983"/>
                </a:lnTo>
              </a:path>
            </a:pathLst>
          </a:custGeom>
          <a:ln w="635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0" name="Freeform 860"> 
				</p:cNvPr>
          <p:cNvSpPr/>
          <p:nvPr/>
        </p:nvSpPr>
        <p:spPr>
          <a:xfrm>
            <a:off x="3409950" y="5073650"/>
            <a:ext cx="2355850" cy="57150"/>
          </a:xfrm>
          <a:custGeom>
            <a:avLst/>
            <a:gdLst>
              <a:gd name="connsiteX0" fmla="*/ 38130 w 2355850"/>
              <a:gd name="connsiteY0" fmla="*/ 41341 h 57150"/>
              <a:gd name="connsiteX1" fmla="*/ 2367277 w 2355850"/>
              <a:gd name="connsiteY1" fmla="*/ 41341 h 57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55850" h="57150">
                <a:moveTo>
                  <a:pt x="38130" y="41341"/>
                </a:moveTo>
                <a:lnTo>
                  <a:pt x="2367277" y="41341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1" name="Freeform 861"> 
				</p:cNvPr>
          <p:cNvSpPr/>
          <p:nvPr/>
        </p:nvSpPr>
        <p:spPr>
          <a:xfrm>
            <a:off x="5734050" y="5073650"/>
            <a:ext cx="1733550" cy="95250"/>
          </a:xfrm>
          <a:custGeom>
            <a:avLst/>
            <a:gdLst>
              <a:gd name="connsiteX0" fmla="*/ 43177 w 1733550"/>
              <a:gd name="connsiteY0" fmla="*/ 41341 h 95250"/>
              <a:gd name="connsiteX1" fmla="*/ 1736530 w 1733550"/>
              <a:gd name="connsiteY1" fmla="*/ 41341 h 95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733550" h="95250">
                <a:moveTo>
                  <a:pt x="43177" y="41341"/>
                </a:moveTo>
                <a:lnTo>
                  <a:pt x="1736530" y="41341"/>
                </a:lnTo>
              </a:path>
            </a:pathLst>
          </a:custGeom>
          <a:ln w="635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2" name="Freeform 862"> 
				</p:cNvPr>
          <p:cNvSpPr/>
          <p:nvPr/>
        </p:nvSpPr>
        <p:spPr>
          <a:xfrm>
            <a:off x="3409950" y="6584950"/>
            <a:ext cx="2419350" cy="57150"/>
          </a:xfrm>
          <a:custGeom>
            <a:avLst/>
            <a:gdLst>
              <a:gd name="connsiteX0" fmla="*/ 38130 w 2419350"/>
              <a:gd name="connsiteY0" fmla="*/ 39788 h 57150"/>
              <a:gd name="connsiteX1" fmla="*/ 2430777 w 2419350"/>
              <a:gd name="connsiteY1" fmla="*/ 39788 h 57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419350" h="57150">
                <a:moveTo>
                  <a:pt x="38130" y="39788"/>
                </a:moveTo>
                <a:lnTo>
                  <a:pt x="2430777" y="39788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3" name="Freeform 863"> 
				</p:cNvPr>
          <p:cNvSpPr/>
          <p:nvPr/>
        </p:nvSpPr>
        <p:spPr>
          <a:xfrm>
            <a:off x="857250" y="2051050"/>
            <a:ext cx="57150" cy="6089650"/>
          </a:xfrm>
          <a:custGeom>
            <a:avLst/>
            <a:gdLst>
              <a:gd name="connsiteX0" fmla="*/ 31750 w 57150"/>
              <a:gd name="connsiteY0" fmla="*/ 31750 h 6089650"/>
              <a:gd name="connsiteX1" fmla="*/ 31750 w 57150"/>
              <a:gd name="connsiteY1" fmla="*/ 6096133 h 6089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7150" h="6089650">
                <a:moveTo>
                  <a:pt x="31750" y="31750"/>
                </a:moveTo>
                <a:lnTo>
                  <a:pt x="31750" y="6096133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4" name="Freeform 864"> 
				</p:cNvPr>
          <p:cNvSpPr/>
          <p:nvPr/>
        </p:nvSpPr>
        <p:spPr>
          <a:xfrm>
            <a:off x="7397750" y="2051050"/>
            <a:ext cx="57150" cy="3028950"/>
          </a:xfrm>
          <a:custGeom>
            <a:avLst/>
            <a:gdLst>
              <a:gd name="connsiteX0" fmla="*/ 41080 w 57150"/>
              <a:gd name="connsiteY0" fmla="*/ 31750 h 3028950"/>
              <a:gd name="connsiteX1" fmla="*/ 41080 w 57150"/>
              <a:gd name="connsiteY1" fmla="*/ 3032191 h 3028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7150" h="3028950">
                <a:moveTo>
                  <a:pt x="41080" y="31750"/>
                </a:moveTo>
                <a:lnTo>
                  <a:pt x="41080" y="3032191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5" name="Freeform 865"> 
				</p:cNvPr>
          <p:cNvSpPr/>
          <p:nvPr/>
        </p:nvSpPr>
        <p:spPr>
          <a:xfrm>
            <a:off x="7397750" y="5048250"/>
            <a:ext cx="95250" cy="3117850"/>
          </a:xfrm>
          <a:custGeom>
            <a:avLst/>
            <a:gdLst>
              <a:gd name="connsiteX0" fmla="*/ 41080 w 95250"/>
              <a:gd name="connsiteY0" fmla="*/ 34991 h 3117850"/>
              <a:gd name="connsiteX1" fmla="*/ 41080 w 95250"/>
              <a:gd name="connsiteY1" fmla="*/ 3117983 h 3117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5250" h="3117850">
                <a:moveTo>
                  <a:pt x="41080" y="34991"/>
                </a:moveTo>
                <a:lnTo>
                  <a:pt x="41080" y="3117983"/>
                </a:lnTo>
              </a:path>
            </a:pathLst>
          </a:custGeom>
          <a:ln w="635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6" name="Freeform 866"> 
				</p:cNvPr>
          <p:cNvSpPr/>
          <p:nvPr/>
        </p:nvSpPr>
        <p:spPr>
          <a:xfrm>
            <a:off x="844550" y="2063750"/>
            <a:ext cx="6597650" cy="57150"/>
          </a:xfrm>
          <a:custGeom>
            <a:avLst/>
            <a:gdLst>
              <a:gd name="connsiteX0" fmla="*/ 31750 w 6597650"/>
              <a:gd name="connsiteY0" fmla="*/ 31750 h 57150"/>
              <a:gd name="connsiteX1" fmla="*/ 6606980 w 6597650"/>
              <a:gd name="connsiteY1" fmla="*/ 31750 h 57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597650" h="57150">
                <a:moveTo>
                  <a:pt x="31750" y="31750"/>
                </a:moveTo>
                <a:lnTo>
                  <a:pt x="6606980" y="31750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7" name="Freeform 867"> 
				</p:cNvPr>
          <p:cNvSpPr/>
          <p:nvPr/>
        </p:nvSpPr>
        <p:spPr>
          <a:xfrm>
            <a:off x="844550" y="8096250"/>
            <a:ext cx="4921250" cy="57150"/>
          </a:xfrm>
          <a:custGeom>
            <a:avLst/>
            <a:gdLst>
              <a:gd name="connsiteX0" fmla="*/ 31750 w 4921250"/>
              <a:gd name="connsiteY0" fmla="*/ 38233 h 57150"/>
              <a:gd name="connsiteX1" fmla="*/ 4932677 w 4921250"/>
              <a:gd name="connsiteY1" fmla="*/ 38233 h 57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921250" h="57150">
                <a:moveTo>
                  <a:pt x="31750" y="38233"/>
                </a:moveTo>
                <a:lnTo>
                  <a:pt x="4932677" y="38233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8" name="Freeform 868"> 
				</p:cNvPr>
          <p:cNvSpPr/>
          <p:nvPr/>
        </p:nvSpPr>
        <p:spPr>
          <a:xfrm>
            <a:off x="5734050" y="8096250"/>
            <a:ext cx="1733550" cy="95250"/>
          </a:xfrm>
          <a:custGeom>
            <a:avLst/>
            <a:gdLst>
              <a:gd name="connsiteX0" fmla="*/ 43177 w 1733550"/>
              <a:gd name="connsiteY0" fmla="*/ 38233 h 95250"/>
              <a:gd name="connsiteX1" fmla="*/ 1736530 w 1733550"/>
              <a:gd name="connsiteY1" fmla="*/ 38233 h 95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733550" h="95250">
                <a:moveTo>
                  <a:pt x="43177" y="38233"/>
                </a:moveTo>
                <a:lnTo>
                  <a:pt x="1736530" y="38233"/>
                </a:lnTo>
              </a:path>
            </a:pathLst>
          </a:custGeom>
          <a:ln w="635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9" name="Freeform 869"> 
				</p:cNvPr>
          <p:cNvSpPr/>
          <p:nvPr/>
        </p:nvSpPr>
        <p:spPr>
          <a:xfrm>
            <a:off x="9442450" y="3054350"/>
            <a:ext cx="933450" cy="933450"/>
          </a:xfrm>
          <a:custGeom>
            <a:avLst/>
            <a:gdLst>
              <a:gd name="connsiteX0" fmla="*/ 945838 w 933450"/>
              <a:gd name="connsiteY0" fmla="*/ 942806 h 933450"/>
              <a:gd name="connsiteX1" fmla="*/ 42726 w 933450"/>
              <a:gd name="connsiteY1" fmla="*/ 39694 h 933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33450" h="933450">
                <a:moveTo>
                  <a:pt x="945838" y="942806"/>
                </a:moveTo>
                <a:lnTo>
                  <a:pt x="42726" y="39694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0" name="Freeform 870"> 
				</p:cNvPr>
          <p:cNvSpPr/>
          <p:nvPr/>
        </p:nvSpPr>
        <p:spPr>
          <a:xfrm>
            <a:off x="8540750" y="3054350"/>
            <a:ext cx="933450" cy="933450"/>
          </a:xfrm>
          <a:custGeom>
            <a:avLst/>
            <a:gdLst>
              <a:gd name="connsiteX0" fmla="*/ 41523 w 933450"/>
              <a:gd name="connsiteY0" fmla="*/ 942806 h 933450"/>
              <a:gd name="connsiteX1" fmla="*/ 944633 w 933450"/>
              <a:gd name="connsiteY1" fmla="*/ 39694 h 933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33450" h="933450">
                <a:moveTo>
                  <a:pt x="41523" y="942806"/>
                </a:moveTo>
                <a:lnTo>
                  <a:pt x="944633" y="39694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1" name="Freeform 871"> 
				</p:cNvPr>
          <p:cNvSpPr/>
          <p:nvPr/>
        </p:nvSpPr>
        <p:spPr>
          <a:xfrm>
            <a:off x="8299450" y="3651250"/>
            <a:ext cx="666750" cy="666750"/>
          </a:xfrm>
          <a:custGeom>
            <a:avLst/>
            <a:gdLst>
              <a:gd name="connsiteX0" fmla="*/ 44244 w 666750"/>
              <a:gd name="connsiteY0" fmla="*/ 670797 h 666750"/>
              <a:gd name="connsiteX1" fmla="*/ 671097 w 666750"/>
              <a:gd name="connsiteY1" fmla="*/ 670797 h 666750"/>
              <a:gd name="connsiteX2" fmla="*/ 671097 w 666750"/>
              <a:gd name="connsiteY2" fmla="*/ 43945 h 666750"/>
              <a:gd name="connsiteX3" fmla="*/ 44244 w 666750"/>
              <a:gd name="connsiteY3" fmla="*/ 43945 h 666750"/>
              <a:gd name="connsiteX4" fmla="*/ 44244 w 666750"/>
              <a:gd name="connsiteY4" fmla="*/ 670797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6750" h="666750">
                <a:moveTo>
                  <a:pt x="44244" y="670797"/>
                </a:moveTo>
                <a:lnTo>
                  <a:pt x="671097" y="670797"/>
                </a:lnTo>
                <a:lnTo>
                  <a:pt x="671097" y="43945"/>
                </a:lnTo>
                <a:lnTo>
                  <a:pt x="44244" y="43945"/>
                </a:lnTo>
                <a:lnTo>
                  <a:pt x="44244" y="670797"/>
                </a:lnTo>
                <a:close/>
              </a:path>
            </a:pathLst>
          </a:custGeom>
          <a:solidFill>
            <a:srgbClr val="50a6f8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2" name="Freeform 872"> 
				</p:cNvPr>
          <p:cNvSpPr/>
          <p:nvPr/>
        </p:nvSpPr>
        <p:spPr>
          <a:xfrm>
            <a:off x="8299450" y="3651250"/>
            <a:ext cx="666750" cy="666750"/>
          </a:xfrm>
          <a:custGeom>
            <a:avLst/>
            <a:gdLst>
              <a:gd name="connsiteX0" fmla="*/ 44244 w 666750"/>
              <a:gd name="connsiteY0" fmla="*/ 43944 h 666750"/>
              <a:gd name="connsiteX1" fmla="*/ 671097 w 666750"/>
              <a:gd name="connsiteY1" fmla="*/ 43944 h 666750"/>
              <a:gd name="connsiteX2" fmla="*/ 671097 w 666750"/>
              <a:gd name="connsiteY2" fmla="*/ 670797 h 666750"/>
              <a:gd name="connsiteX3" fmla="*/ 44244 w 666750"/>
              <a:gd name="connsiteY3" fmla="*/ 670797 h 666750"/>
              <a:gd name="connsiteX4" fmla="*/ 44244 w 666750"/>
              <a:gd name="connsiteY4" fmla="*/ 43944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6750" h="666750">
                <a:moveTo>
                  <a:pt x="44244" y="43944"/>
                </a:moveTo>
                <a:lnTo>
                  <a:pt x="671097" y="43944"/>
                </a:lnTo>
                <a:lnTo>
                  <a:pt x="671097" y="670797"/>
                </a:lnTo>
                <a:lnTo>
                  <a:pt x="44244" y="670797"/>
                </a:lnTo>
                <a:lnTo>
                  <a:pt x="44244" y="43944"/>
                </a:lnTo>
                <a:close/>
              </a:path>
            </a:pathLst>
          </a:custGeom>
          <a:solidFill>
            <a:srgbClr val="0000ee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3" name="Freeform 873"> 
				</p:cNvPr>
          <p:cNvSpPr/>
          <p:nvPr/>
        </p:nvSpPr>
        <p:spPr>
          <a:xfrm>
            <a:off x="9925050" y="3651250"/>
            <a:ext cx="654050" cy="666750"/>
          </a:xfrm>
          <a:custGeom>
            <a:avLst/>
            <a:gdLst>
              <a:gd name="connsiteX0" fmla="*/ 39120 w 654050"/>
              <a:gd name="connsiteY0" fmla="*/ 670797 h 666750"/>
              <a:gd name="connsiteX1" fmla="*/ 665972 w 654050"/>
              <a:gd name="connsiteY1" fmla="*/ 670797 h 666750"/>
              <a:gd name="connsiteX2" fmla="*/ 665972 w 654050"/>
              <a:gd name="connsiteY2" fmla="*/ 43945 h 666750"/>
              <a:gd name="connsiteX3" fmla="*/ 39120 w 654050"/>
              <a:gd name="connsiteY3" fmla="*/ 43945 h 666750"/>
              <a:gd name="connsiteX4" fmla="*/ 39120 w 654050"/>
              <a:gd name="connsiteY4" fmla="*/ 670797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4050" h="666750">
                <a:moveTo>
                  <a:pt x="39120" y="670797"/>
                </a:moveTo>
                <a:lnTo>
                  <a:pt x="665972" y="670797"/>
                </a:lnTo>
                <a:lnTo>
                  <a:pt x="665972" y="43945"/>
                </a:lnTo>
                <a:lnTo>
                  <a:pt x="39120" y="43945"/>
                </a:lnTo>
                <a:lnTo>
                  <a:pt x="39120" y="670797"/>
                </a:lnTo>
                <a:close/>
              </a:path>
            </a:pathLst>
          </a:custGeom>
          <a:solidFill>
            <a:srgbClr val="fd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4" name="Freeform 874"> 
				</p:cNvPr>
          <p:cNvSpPr/>
          <p:nvPr/>
        </p:nvSpPr>
        <p:spPr>
          <a:xfrm>
            <a:off x="9925050" y="3651250"/>
            <a:ext cx="654050" cy="666750"/>
          </a:xfrm>
          <a:custGeom>
            <a:avLst/>
            <a:gdLst>
              <a:gd name="connsiteX0" fmla="*/ 39120 w 654050"/>
              <a:gd name="connsiteY0" fmla="*/ 43944 h 666750"/>
              <a:gd name="connsiteX1" fmla="*/ 665972 w 654050"/>
              <a:gd name="connsiteY1" fmla="*/ 43944 h 666750"/>
              <a:gd name="connsiteX2" fmla="*/ 665972 w 654050"/>
              <a:gd name="connsiteY2" fmla="*/ 670797 h 666750"/>
              <a:gd name="connsiteX3" fmla="*/ 39120 w 654050"/>
              <a:gd name="connsiteY3" fmla="*/ 670797 h 666750"/>
              <a:gd name="connsiteX4" fmla="*/ 39120 w 654050"/>
              <a:gd name="connsiteY4" fmla="*/ 43944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4050" h="666750">
                <a:moveTo>
                  <a:pt x="39120" y="43944"/>
                </a:moveTo>
                <a:lnTo>
                  <a:pt x="665972" y="43944"/>
                </a:lnTo>
                <a:lnTo>
                  <a:pt x="665972" y="670797"/>
                </a:lnTo>
                <a:lnTo>
                  <a:pt x="39120" y="670797"/>
                </a:lnTo>
                <a:lnTo>
                  <a:pt x="39120" y="43944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5" name="Freeform 875"> 
				</p:cNvPr>
          <p:cNvSpPr/>
          <p:nvPr/>
        </p:nvSpPr>
        <p:spPr>
          <a:xfrm>
            <a:off x="9124950" y="2711450"/>
            <a:ext cx="654050" cy="666750"/>
          </a:xfrm>
          <a:custGeom>
            <a:avLst/>
            <a:gdLst>
              <a:gd name="connsiteX0" fmla="*/ 38013 w 654050"/>
              <a:gd name="connsiteY0" fmla="*/ 669074 h 666750"/>
              <a:gd name="connsiteX1" fmla="*/ 664866 w 654050"/>
              <a:gd name="connsiteY1" fmla="*/ 669074 h 666750"/>
              <a:gd name="connsiteX2" fmla="*/ 664866 w 654050"/>
              <a:gd name="connsiteY2" fmla="*/ 42222 h 666750"/>
              <a:gd name="connsiteX3" fmla="*/ 38013 w 654050"/>
              <a:gd name="connsiteY3" fmla="*/ 42222 h 666750"/>
              <a:gd name="connsiteX4" fmla="*/ 38013 w 654050"/>
              <a:gd name="connsiteY4" fmla="*/ 669074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4050" h="666750">
                <a:moveTo>
                  <a:pt x="38013" y="669074"/>
                </a:moveTo>
                <a:lnTo>
                  <a:pt x="664866" y="669074"/>
                </a:lnTo>
                <a:lnTo>
                  <a:pt x="664866" y="42222"/>
                </a:lnTo>
                <a:lnTo>
                  <a:pt x="38013" y="42222"/>
                </a:lnTo>
                <a:lnTo>
                  <a:pt x="38013" y="669074"/>
                </a:lnTo>
                <a:close/>
              </a:path>
            </a:pathLst>
          </a:custGeom>
          <a:solidFill>
            <a:srgbClr val="fd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6" name="Freeform 876"> 
				</p:cNvPr>
          <p:cNvSpPr/>
          <p:nvPr/>
        </p:nvSpPr>
        <p:spPr>
          <a:xfrm>
            <a:off x="9124950" y="2711450"/>
            <a:ext cx="654050" cy="666750"/>
          </a:xfrm>
          <a:custGeom>
            <a:avLst/>
            <a:gdLst>
              <a:gd name="connsiteX0" fmla="*/ 38013 w 654050"/>
              <a:gd name="connsiteY0" fmla="*/ 42222 h 666750"/>
              <a:gd name="connsiteX1" fmla="*/ 664866 w 654050"/>
              <a:gd name="connsiteY1" fmla="*/ 42222 h 666750"/>
              <a:gd name="connsiteX2" fmla="*/ 664866 w 654050"/>
              <a:gd name="connsiteY2" fmla="*/ 669074 h 666750"/>
              <a:gd name="connsiteX3" fmla="*/ 38013 w 654050"/>
              <a:gd name="connsiteY3" fmla="*/ 669074 h 666750"/>
              <a:gd name="connsiteX4" fmla="*/ 38013 w 654050"/>
              <a:gd name="connsiteY4" fmla="*/ 42222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4050" h="666750">
                <a:moveTo>
                  <a:pt x="38013" y="42222"/>
                </a:moveTo>
                <a:lnTo>
                  <a:pt x="664866" y="42222"/>
                </a:lnTo>
                <a:lnTo>
                  <a:pt x="664866" y="669074"/>
                </a:lnTo>
                <a:lnTo>
                  <a:pt x="38013" y="669074"/>
                </a:lnTo>
                <a:lnTo>
                  <a:pt x="38013" y="42222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7" name="Freeform 877"> 
				</p:cNvPr>
          <p:cNvSpPr/>
          <p:nvPr/>
        </p:nvSpPr>
        <p:spPr>
          <a:xfrm>
            <a:off x="6356350" y="2190750"/>
            <a:ext cx="425450" cy="425450"/>
          </a:xfrm>
          <a:custGeom>
            <a:avLst/>
            <a:gdLst>
              <a:gd name="connsiteX0" fmla="*/ 435729 w 425450"/>
              <a:gd name="connsiteY0" fmla="*/ 37756 h 425450"/>
              <a:gd name="connsiteX1" fmla="*/ 435729 w 425450"/>
              <a:gd name="connsiteY1" fmla="*/ 436492 h 425450"/>
              <a:gd name="connsiteX2" fmla="*/ 36993 w 425450"/>
              <a:gd name="connsiteY2" fmla="*/ 436492 h 425450"/>
              <a:gd name="connsiteX3" fmla="*/ 36993 w 425450"/>
              <a:gd name="connsiteY3" fmla="*/ 37756 h 425450"/>
              <a:gd name="connsiteX4" fmla="*/ 435729 w 425450"/>
              <a:gd name="connsiteY4" fmla="*/ 37756 h 425450"/>
              <a:gd name="connsiteX5" fmla="*/ 435729 w 425450"/>
              <a:gd name="connsiteY5" fmla="*/ 37756 h 425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5450" h="425450">
                <a:moveTo>
                  <a:pt x="435729" y="37756"/>
                </a:moveTo>
                <a:cubicBezTo>
                  <a:pt x="545836" y="147864"/>
                  <a:pt x="545836" y="326384"/>
                  <a:pt x="435729" y="436492"/>
                </a:cubicBezTo>
                <a:cubicBezTo>
                  <a:pt x="325621" y="546600"/>
                  <a:pt x="147101" y="546600"/>
                  <a:pt x="36993" y="436492"/>
                </a:cubicBezTo>
                <a:cubicBezTo>
                  <a:pt x="-73114" y="326384"/>
                  <a:pt x="-73114" y="147864"/>
                  <a:pt x="36993" y="37756"/>
                </a:cubicBezTo>
                <a:cubicBezTo>
                  <a:pt x="147101" y="-72351"/>
                  <a:pt x="325621" y="-72351"/>
                  <a:pt x="435729" y="37756"/>
                </a:cubicBezTo>
                <a:lnTo>
                  <a:pt x="435729" y="37756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154d85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8" name="Freeform 878"> 
				</p:cNvPr>
          <p:cNvSpPr/>
          <p:nvPr/>
        </p:nvSpPr>
        <p:spPr>
          <a:xfrm>
            <a:off x="971550" y="7524750"/>
            <a:ext cx="438150" cy="438150"/>
          </a:xfrm>
          <a:custGeom>
            <a:avLst/>
            <a:gdLst>
              <a:gd name="connsiteX0" fmla="*/ 440635 w 438150"/>
              <a:gd name="connsiteY0" fmla="*/ 41367 h 438150"/>
              <a:gd name="connsiteX1" fmla="*/ 440635 w 438150"/>
              <a:gd name="connsiteY1" fmla="*/ 440103 h 438150"/>
              <a:gd name="connsiteX2" fmla="*/ 41898 w 438150"/>
              <a:gd name="connsiteY2" fmla="*/ 440103 h 438150"/>
              <a:gd name="connsiteX3" fmla="*/ 41898 w 438150"/>
              <a:gd name="connsiteY3" fmla="*/ 41367 h 438150"/>
              <a:gd name="connsiteX4" fmla="*/ 440635 w 438150"/>
              <a:gd name="connsiteY4" fmla="*/ 41367 h 438150"/>
              <a:gd name="connsiteX5" fmla="*/ 440635 w 438150"/>
              <a:gd name="connsiteY5" fmla="*/ 41367 h 438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8150" h="438150">
                <a:moveTo>
                  <a:pt x="440635" y="41367"/>
                </a:moveTo>
                <a:cubicBezTo>
                  <a:pt x="550742" y="151475"/>
                  <a:pt x="550742" y="329995"/>
                  <a:pt x="440635" y="440103"/>
                </a:cubicBezTo>
                <a:cubicBezTo>
                  <a:pt x="330527" y="550211"/>
                  <a:pt x="152006" y="550211"/>
                  <a:pt x="41898" y="440103"/>
                </a:cubicBezTo>
                <a:cubicBezTo>
                  <a:pt x="-68208" y="329995"/>
                  <a:pt x="-68208" y="151475"/>
                  <a:pt x="41898" y="41367"/>
                </a:cubicBezTo>
                <a:cubicBezTo>
                  <a:pt x="152006" y="-68740"/>
                  <a:pt x="330527" y="-68740"/>
                  <a:pt x="440635" y="41367"/>
                </a:cubicBezTo>
                <a:lnTo>
                  <a:pt x="440635" y="41367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154d85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9" name="Freeform 879"> 
				</p:cNvPr>
          <p:cNvSpPr/>
          <p:nvPr/>
        </p:nvSpPr>
        <p:spPr>
          <a:xfrm>
            <a:off x="5772150" y="5949950"/>
            <a:ext cx="920750" cy="920750"/>
          </a:xfrm>
          <a:custGeom>
            <a:avLst/>
            <a:gdLst>
              <a:gd name="connsiteX0" fmla="*/ 928492 w 920750"/>
              <a:gd name="connsiteY0" fmla="*/ 42140 h 920750"/>
              <a:gd name="connsiteX1" fmla="*/ 928492 w 920750"/>
              <a:gd name="connsiteY1" fmla="*/ 931405 h 920750"/>
              <a:gd name="connsiteX2" fmla="*/ 39228 w 920750"/>
              <a:gd name="connsiteY2" fmla="*/ 931405 h 920750"/>
              <a:gd name="connsiteX3" fmla="*/ 39228 w 920750"/>
              <a:gd name="connsiteY3" fmla="*/ 42140 h 920750"/>
              <a:gd name="connsiteX4" fmla="*/ 928492 w 920750"/>
              <a:gd name="connsiteY4" fmla="*/ 42140 h 920750"/>
              <a:gd name="connsiteX5" fmla="*/ 928492 w 920750"/>
              <a:gd name="connsiteY5" fmla="*/ 42140 h 920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20750" h="920750">
                <a:moveTo>
                  <a:pt x="928492" y="42140"/>
                </a:moveTo>
                <a:cubicBezTo>
                  <a:pt x="1174056" y="287704"/>
                  <a:pt x="1174056" y="685841"/>
                  <a:pt x="928492" y="931405"/>
                </a:cubicBezTo>
                <a:cubicBezTo>
                  <a:pt x="682929" y="1176968"/>
                  <a:pt x="284792" y="1176968"/>
                  <a:pt x="39228" y="931405"/>
                </a:cubicBezTo>
                <a:cubicBezTo>
                  <a:pt x="-206334" y="685841"/>
                  <a:pt x="-206334" y="287704"/>
                  <a:pt x="39228" y="42140"/>
                </a:cubicBezTo>
                <a:cubicBezTo>
                  <a:pt x="284792" y="-203422"/>
                  <a:pt x="682929" y="-203422"/>
                  <a:pt x="928492" y="42140"/>
                </a:cubicBezTo>
                <a:lnTo>
                  <a:pt x="928492" y="42140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154d85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0" name="Freeform 880"> 
				</p:cNvPr>
          <p:cNvSpPr/>
          <p:nvPr/>
        </p:nvSpPr>
        <p:spPr>
          <a:xfrm>
            <a:off x="2165350" y="2495550"/>
            <a:ext cx="603250" cy="615950"/>
          </a:xfrm>
          <a:custGeom>
            <a:avLst/>
            <a:gdLst>
              <a:gd name="connsiteX0" fmla="*/ 615514 w 603250"/>
              <a:gd name="connsiteY0" fmla="*/ 41719 h 615950"/>
              <a:gd name="connsiteX1" fmla="*/ 615514 w 603250"/>
              <a:gd name="connsiteY1" fmla="*/ 622409 h 615950"/>
              <a:gd name="connsiteX2" fmla="*/ 34824 w 603250"/>
              <a:gd name="connsiteY2" fmla="*/ 622409 h 615950"/>
              <a:gd name="connsiteX3" fmla="*/ 34824 w 603250"/>
              <a:gd name="connsiteY3" fmla="*/ 41719 h 615950"/>
              <a:gd name="connsiteX4" fmla="*/ 615514 w 603250"/>
              <a:gd name="connsiteY4" fmla="*/ 41719 h 615950"/>
              <a:gd name="connsiteX5" fmla="*/ 615514 w 603250"/>
              <a:gd name="connsiteY5" fmla="*/ 41719 h 615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3250" h="615950">
                <a:moveTo>
                  <a:pt x="615514" y="41719"/>
                </a:moveTo>
                <a:cubicBezTo>
                  <a:pt x="775867" y="202072"/>
                  <a:pt x="775867" y="462056"/>
                  <a:pt x="615514" y="622409"/>
                </a:cubicBezTo>
                <a:cubicBezTo>
                  <a:pt x="455161" y="782763"/>
                  <a:pt x="195177" y="782763"/>
                  <a:pt x="34824" y="622409"/>
                </a:cubicBezTo>
                <a:cubicBezTo>
                  <a:pt x="-125528" y="462056"/>
                  <a:pt x="-125528" y="202072"/>
                  <a:pt x="34824" y="41719"/>
                </a:cubicBezTo>
                <a:cubicBezTo>
                  <a:pt x="195177" y="-118633"/>
                  <a:pt x="455161" y="-118633"/>
                  <a:pt x="615514" y="41719"/>
                </a:cubicBezTo>
                <a:lnTo>
                  <a:pt x="615514" y="41719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154d85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1" name="Freeform 881"> 
				</p:cNvPr>
          <p:cNvSpPr/>
          <p:nvPr/>
        </p:nvSpPr>
        <p:spPr>
          <a:xfrm>
            <a:off x="5111750" y="3295650"/>
            <a:ext cx="793750" cy="781050"/>
          </a:xfrm>
          <a:custGeom>
            <a:avLst/>
            <a:gdLst>
              <a:gd name="connsiteX0" fmla="*/ 797256 w 793750"/>
              <a:gd name="connsiteY0" fmla="*/ 38653 h 781050"/>
              <a:gd name="connsiteX1" fmla="*/ 797256 w 793750"/>
              <a:gd name="connsiteY1" fmla="*/ 793517 h 781050"/>
              <a:gd name="connsiteX2" fmla="*/ 42393 w 793750"/>
              <a:gd name="connsiteY2" fmla="*/ 793517 h 781050"/>
              <a:gd name="connsiteX3" fmla="*/ 42393 w 793750"/>
              <a:gd name="connsiteY3" fmla="*/ 38653 h 781050"/>
              <a:gd name="connsiteX4" fmla="*/ 797256 w 793750"/>
              <a:gd name="connsiteY4" fmla="*/ 38653 h 781050"/>
              <a:gd name="connsiteX5" fmla="*/ 797256 w 793750"/>
              <a:gd name="connsiteY5" fmla="*/ 38653 h 781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93750" h="781050">
                <a:moveTo>
                  <a:pt x="797256" y="38653"/>
                </a:moveTo>
                <a:cubicBezTo>
                  <a:pt x="1005706" y="247103"/>
                  <a:pt x="1005706" y="585067"/>
                  <a:pt x="797256" y="793517"/>
                </a:cubicBezTo>
                <a:cubicBezTo>
                  <a:pt x="588806" y="1001966"/>
                  <a:pt x="250842" y="1001966"/>
                  <a:pt x="42393" y="793517"/>
                </a:cubicBezTo>
                <a:cubicBezTo>
                  <a:pt x="-166056" y="585067"/>
                  <a:pt x="-166056" y="247103"/>
                  <a:pt x="42393" y="38653"/>
                </a:cubicBezTo>
                <a:cubicBezTo>
                  <a:pt x="250842" y="-169795"/>
                  <a:pt x="588806" y="-169795"/>
                  <a:pt x="797256" y="38653"/>
                </a:cubicBezTo>
                <a:lnTo>
                  <a:pt x="797256" y="38653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154d85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2" name="Freeform 882"> 
				</p:cNvPr>
          <p:cNvSpPr/>
          <p:nvPr/>
        </p:nvSpPr>
        <p:spPr>
          <a:xfrm>
            <a:off x="4362450" y="4908550"/>
            <a:ext cx="438150" cy="425450"/>
          </a:xfrm>
          <a:custGeom>
            <a:avLst/>
            <a:gdLst>
              <a:gd name="connsiteX0" fmla="*/ 438685 w 438150"/>
              <a:gd name="connsiteY0" fmla="*/ 31820 h 425450"/>
              <a:gd name="connsiteX1" fmla="*/ 438685 w 438150"/>
              <a:gd name="connsiteY1" fmla="*/ 430556 h 425450"/>
              <a:gd name="connsiteX2" fmla="*/ 39949 w 438150"/>
              <a:gd name="connsiteY2" fmla="*/ 430556 h 425450"/>
              <a:gd name="connsiteX3" fmla="*/ 39949 w 438150"/>
              <a:gd name="connsiteY3" fmla="*/ 31820 h 425450"/>
              <a:gd name="connsiteX4" fmla="*/ 438685 w 438150"/>
              <a:gd name="connsiteY4" fmla="*/ 31820 h 425450"/>
              <a:gd name="connsiteX5" fmla="*/ 438685 w 438150"/>
              <a:gd name="connsiteY5" fmla="*/ 31820 h 425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8150" h="425450">
                <a:moveTo>
                  <a:pt x="438685" y="31820"/>
                </a:moveTo>
                <a:cubicBezTo>
                  <a:pt x="548793" y="141928"/>
                  <a:pt x="548793" y="320448"/>
                  <a:pt x="438685" y="430556"/>
                </a:cubicBezTo>
                <a:cubicBezTo>
                  <a:pt x="328577" y="540664"/>
                  <a:pt x="150057" y="540664"/>
                  <a:pt x="39949" y="430556"/>
                </a:cubicBezTo>
                <a:cubicBezTo>
                  <a:pt x="-70158" y="320448"/>
                  <a:pt x="-70158" y="141928"/>
                  <a:pt x="39949" y="31820"/>
                </a:cubicBezTo>
                <a:cubicBezTo>
                  <a:pt x="150057" y="-78287"/>
                  <a:pt x="328577" y="-78287"/>
                  <a:pt x="438685" y="31820"/>
                </a:cubicBezTo>
                <a:lnTo>
                  <a:pt x="438685" y="31820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154d85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3" name="Freeform 883"> 
				</p:cNvPr>
          <p:cNvSpPr/>
          <p:nvPr/>
        </p:nvSpPr>
        <p:spPr>
          <a:xfrm>
            <a:off x="4959350" y="7194550"/>
            <a:ext cx="552450" cy="552450"/>
          </a:xfrm>
          <a:custGeom>
            <a:avLst/>
            <a:gdLst>
              <a:gd name="connsiteX0" fmla="*/ 563856 w 552450"/>
              <a:gd name="connsiteY0" fmla="*/ 36543 h 552450"/>
              <a:gd name="connsiteX1" fmla="*/ 563856 w 552450"/>
              <a:gd name="connsiteY1" fmla="*/ 562998 h 552450"/>
              <a:gd name="connsiteX2" fmla="*/ 37401 w 552450"/>
              <a:gd name="connsiteY2" fmla="*/ 562998 h 552450"/>
              <a:gd name="connsiteX3" fmla="*/ 37401 w 552450"/>
              <a:gd name="connsiteY3" fmla="*/ 36543 h 552450"/>
              <a:gd name="connsiteX4" fmla="*/ 563856 w 552450"/>
              <a:gd name="connsiteY4" fmla="*/ 36543 h 552450"/>
              <a:gd name="connsiteX5" fmla="*/ 563856 w 552450"/>
              <a:gd name="connsiteY5" fmla="*/ 36543 h 552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2450" h="552450">
                <a:moveTo>
                  <a:pt x="563856" y="36543"/>
                </a:moveTo>
                <a:cubicBezTo>
                  <a:pt x="709232" y="181920"/>
                  <a:pt x="709232" y="417622"/>
                  <a:pt x="563856" y="562998"/>
                </a:cubicBezTo>
                <a:cubicBezTo>
                  <a:pt x="418479" y="708375"/>
                  <a:pt x="182777" y="708375"/>
                  <a:pt x="37401" y="562998"/>
                </a:cubicBezTo>
                <a:cubicBezTo>
                  <a:pt x="-107975" y="417622"/>
                  <a:pt x="-107975" y="181920"/>
                  <a:pt x="37401" y="36543"/>
                </a:cubicBezTo>
                <a:cubicBezTo>
                  <a:pt x="182777" y="-108832"/>
                  <a:pt x="418479" y="-108832"/>
                  <a:pt x="563856" y="36543"/>
                </a:cubicBezTo>
                <a:lnTo>
                  <a:pt x="563856" y="36543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154d85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4" name="Freeform 884"> 
				</p:cNvPr>
          <p:cNvSpPr/>
          <p:nvPr/>
        </p:nvSpPr>
        <p:spPr>
          <a:xfrm>
            <a:off x="9886950" y="5518150"/>
            <a:ext cx="654050" cy="654050"/>
          </a:xfrm>
          <a:custGeom>
            <a:avLst/>
            <a:gdLst>
              <a:gd name="connsiteX0" fmla="*/ 38073 w 654050"/>
              <a:gd name="connsiteY0" fmla="*/ 661396 h 654050"/>
              <a:gd name="connsiteX1" fmla="*/ 664926 w 654050"/>
              <a:gd name="connsiteY1" fmla="*/ 661396 h 654050"/>
              <a:gd name="connsiteX2" fmla="*/ 664926 w 654050"/>
              <a:gd name="connsiteY2" fmla="*/ 34543 h 654050"/>
              <a:gd name="connsiteX3" fmla="*/ 38073 w 654050"/>
              <a:gd name="connsiteY3" fmla="*/ 34543 h 654050"/>
              <a:gd name="connsiteX4" fmla="*/ 38073 w 654050"/>
              <a:gd name="connsiteY4" fmla="*/ 661396 h 654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4050" h="654050">
                <a:moveTo>
                  <a:pt x="38073" y="661396"/>
                </a:moveTo>
                <a:lnTo>
                  <a:pt x="664926" y="661396"/>
                </a:lnTo>
                <a:lnTo>
                  <a:pt x="664926" y="34543"/>
                </a:lnTo>
                <a:lnTo>
                  <a:pt x="38073" y="34543"/>
                </a:lnTo>
                <a:lnTo>
                  <a:pt x="38073" y="661396"/>
                </a:lnTo>
                <a:close/>
              </a:path>
            </a:pathLst>
          </a:custGeom>
          <a:solidFill>
            <a:srgbClr val="fd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5" name="Freeform 885"> 
				</p:cNvPr>
          <p:cNvSpPr/>
          <p:nvPr/>
        </p:nvSpPr>
        <p:spPr>
          <a:xfrm>
            <a:off x="9886950" y="5518150"/>
            <a:ext cx="654050" cy="654050"/>
          </a:xfrm>
          <a:custGeom>
            <a:avLst/>
            <a:gdLst>
              <a:gd name="connsiteX0" fmla="*/ 38073 w 654050"/>
              <a:gd name="connsiteY0" fmla="*/ 34544 h 654050"/>
              <a:gd name="connsiteX1" fmla="*/ 664926 w 654050"/>
              <a:gd name="connsiteY1" fmla="*/ 34544 h 654050"/>
              <a:gd name="connsiteX2" fmla="*/ 664926 w 654050"/>
              <a:gd name="connsiteY2" fmla="*/ 661396 h 654050"/>
              <a:gd name="connsiteX3" fmla="*/ 38073 w 654050"/>
              <a:gd name="connsiteY3" fmla="*/ 661396 h 654050"/>
              <a:gd name="connsiteX4" fmla="*/ 38073 w 654050"/>
              <a:gd name="connsiteY4" fmla="*/ 34544 h 654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4050" h="654050">
                <a:moveTo>
                  <a:pt x="38073" y="34544"/>
                </a:moveTo>
                <a:lnTo>
                  <a:pt x="664926" y="34544"/>
                </a:lnTo>
                <a:lnTo>
                  <a:pt x="664926" y="661396"/>
                </a:lnTo>
                <a:lnTo>
                  <a:pt x="38073" y="661396"/>
                </a:lnTo>
                <a:lnTo>
                  <a:pt x="38073" y="34544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6" name="Freeform 886"> 
				</p:cNvPr>
          <p:cNvSpPr/>
          <p:nvPr/>
        </p:nvSpPr>
        <p:spPr>
          <a:xfrm>
            <a:off x="9061450" y="6445250"/>
            <a:ext cx="654050" cy="654050"/>
          </a:xfrm>
          <a:custGeom>
            <a:avLst/>
            <a:gdLst>
              <a:gd name="connsiteX0" fmla="*/ 38295 w 654050"/>
              <a:gd name="connsiteY0" fmla="*/ 662330 h 654050"/>
              <a:gd name="connsiteX1" fmla="*/ 665147 w 654050"/>
              <a:gd name="connsiteY1" fmla="*/ 662330 h 654050"/>
              <a:gd name="connsiteX2" fmla="*/ 665147 w 654050"/>
              <a:gd name="connsiteY2" fmla="*/ 35478 h 654050"/>
              <a:gd name="connsiteX3" fmla="*/ 38295 w 654050"/>
              <a:gd name="connsiteY3" fmla="*/ 35478 h 654050"/>
              <a:gd name="connsiteX4" fmla="*/ 38295 w 654050"/>
              <a:gd name="connsiteY4" fmla="*/ 662330 h 654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4050" h="654050">
                <a:moveTo>
                  <a:pt x="38295" y="662330"/>
                </a:moveTo>
                <a:lnTo>
                  <a:pt x="665147" y="662330"/>
                </a:lnTo>
                <a:lnTo>
                  <a:pt x="665147" y="35478"/>
                </a:lnTo>
                <a:lnTo>
                  <a:pt x="38295" y="35478"/>
                </a:lnTo>
                <a:lnTo>
                  <a:pt x="38295" y="662330"/>
                </a:lnTo>
                <a:close/>
              </a:path>
            </a:pathLst>
          </a:custGeom>
          <a:solidFill>
            <a:srgbClr val="fd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7" name="Freeform 887"> 
				</p:cNvPr>
          <p:cNvSpPr/>
          <p:nvPr/>
        </p:nvSpPr>
        <p:spPr>
          <a:xfrm>
            <a:off x="9061450" y="6445250"/>
            <a:ext cx="654050" cy="654050"/>
          </a:xfrm>
          <a:custGeom>
            <a:avLst/>
            <a:gdLst>
              <a:gd name="connsiteX0" fmla="*/ 38295 w 654050"/>
              <a:gd name="connsiteY0" fmla="*/ 35477 h 654050"/>
              <a:gd name="connsiteX1" fmla="*/ 665147 w 654050"/>
              <a:gd name="connsiteY1" fmla="*/ 35477 h 654050"/>
              <a:gd name="connsiteX2" fmla="*/ 665147 w 654050"/>
              <a:gd name="connsiteY2" fmla="*/ 662330 h 654050"/>
              <a:gd name="connsiteX3" fmla="*/ 38295 w 654050"/>
              <a:gd name="connsiteY3" fmla="*/ 662330 h 654050"/>
              <a:gd name="connsiteX4" fmla="*/ 38295 w 654050"/>
              <a:gd name="connsiteY4" fmla="*/ 35477 h 654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4050" h="654050">
                <a:moveTo>
                  <a:pt x="38295" y="35477"/>
                </a:moveTo>
                <a:lnTo>
                  <a:pt x="665147" y="35477"/>
                </a:lnTo>
                <a:lnTo>
                  <a:pt x="665147" y="662330"/>
                </a:lnTo>
                <a:lnTo>
                  <a:pt x="38295" y="662330"/>
                </a:lnTo>
                <a:lnTo>
                  <a:pt x="38295" y="35477"/>
                </a:lnTo>
                <a:close/>
              </a:path>
            </a:pathLst>
          </a:custGeom>
          <a:solidFill>
            <a:srgbClr val="0000ff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8" name="Freeform 888"> 
				</p:cNvPr>
          <p:cNvSpPr/>
          <p:nvPr/>
        </p:nvSpPr>
        <p:spPr>
          <a:xfrm>
            <a:off x="10687050" y="6445250"/>
            <a:ext cx="654050" cy="654050"/>
          </a:xfrm>
          <a:custGeom>
            <a:avLst/>
            <a:gdLst>
              <a:gd name="connsiteX0" fmla="*/ 33170 w 654050"/>
              <a:gd name="connsiteY0" fmla="*/ 662330 h 654050"/>
              <a:gd name="connsiteX1" fmla="*/ 660023 w 654050"/>
              <a:gd name="connsiteY1" fmla="*/ 662330 h 654050"/>
              <a:gd name="connsiteX2" fmla="*/ 660023 w 654050"/>
              <a:gd name="connsiteY2" fmla="*/ 35478 h 654050"/>
              <a:gd name="connsiteX3" fmla="*/ 33170 w 654050"/>
              <a:gd name="connsiteY3" fmla="*/ 35478 h 654050"/>
              <a:gd name="connsiteX4" fmla="*/ 33170 w 654050"/>
              <a:gd name="connsiteY4" fmla="*/ 662330 h 654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4050" h="654050">
                <a:moveTo>
                  <a:pt x="33170" y="662330"/>
                </a:moveTo>
                <a:lnTo>
                  <a:pt x="660023" y="662330"/>
                </a:lnTo>
                <a:lnTo>
                  <a:pt x="660023" y="35478"/>
                </a:lnTo>
                <a:lnTo>
                  <a:pt x="33170" y="35478"/>
                </a:lnTo>
                <a:lnTo>
                  <a:pt x="33170" y="662330"/>
                </a:lnTo>
                <a:close/>
              </a:path>
            </a:pathLst>
          </a:custGeom>
          <a:solidFill>
            <a:srgbClr val="fd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9" name="Freeform 889"> 
				</p:cNvPr>
          <p:cNvSpPr/>
          <p:nvPr/>
        </p:nvSpPr>
        <p:spPr>
          <a:xfrm>
            <a:off x="10687050" y="6445250"/>
            <a:ext cx="654050" cy="654050"/>
          </a:xfrm>
          <a:custGeom>
            <a:avLst/>
            <a:gdLst>
              <a:gd name="connsiteX0" fmla="*/ 33171 w 654050"/>
              <a:gd name="connsiteY0" fmla="*/ 35477 h 654050"/>
              <a:gd name="connsiteX1" fmla="*/ 660024 w 654050"/>
              <a:gd name="connsiteY1" fmla="*/ 35477 h 654050"/>
              <a:gd name="connsiteX2" fmla="*/ 660024 w 654050"/>
              <a:gd name="connsiteY2" fmla="*/ 662330 h 654050"/>
              <a:gd name="connsiteX3" fmla="*/ 33171 w 654050"/>
              <a:gd name="connsiteY3" fmla="*/ 662330 h 654050"/>
              <a:gd name="connsiteX4" fmla="*/ 33171 w 654050"/>
              <a:gd name="connsiteY4" fmla="*/ 35477 h 654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4050" h="654050">
                <a:moveTo>
                  <a:pt x="33171" y="35477"/>
                </a:moveTo>
                <a:lnTo>
                  <a:pt x="660024" y="35477"/>
                </a:lnTo>
                <a:lnTo>
                  <a:pt x="660024" y="662330"/>
                </a:lnTo>
                <a:lnTo>
                  <a:pt x="33171" y="662330"/>
                </a:lnTo>
                <a:lnTo>
                  <a:pt x="33171" y="35477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91" name="Picture 891">
					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7380" y="5151120"/>
            <a:ext cx="198120" cy="198120"/>
          </a:xfrm>
          <a:prstGeom prst="rect">
            <a:avLst/>
          </a:prstGeom>
        </p:spPr>
      </p:pic>
      <p:pic>
        <p:nvPicPr>
          <p:cNvPr id="892" name="Picture 892">
					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2820" y="7040880"/>
            <a:ext cx="213360" cy="213360"/>
          </a:xfrm>
          <a:prstGeom prst="rect">
            <a:avLst/>
          </a:prstGeom>
        </p:spPr>
      </p:pic>
      <p:sp>
        <p:nvSpPr>
          <p:cNvPr id="892" name="Freeform 892"> 
				</p:cNvPr>
          <p:cNvSpPr/>
          <p:nvPr/>
        </p:nvSpPr>
        <p:spPr>
          <a:xfrm>
            <a:off x="9124950" y="2711450"/>
            <a:ext cx="654050" cy="666750"/>
          </a:xfrm>
          <a:custGeom>
            <a:avLst/>
            <a:gdLst>
              <a:gd name="connsiteX0" fmla="*/ 38013 w 654050"/>
              <a:gd name="connsiteY0" fmla="*/ 669074 h 666750"/>
              <a:gd name="connsiteX1" fmla="*/ 664866 w 654050"/>
              <a:gd name="connsiteY1" fmla="*/ 669074 h 666750"/>
              <a:gd name="connsiteX2" fmla="*/ 664866 w 654050"/>
              <a:gd name="connsiteY2" fmla="*/ 42222 h 666750"/>
              <a:gd name="connsiteX3" fmla="*/ 38013 w 654050"/>
              <a:gd name="connsiteY3" fmla="*/ 42222 h 666750"/>
              <a:gd name="connsiteX4" fmla="*/ 38013 w 654050"/>
              <a:gd name="connsiteY4" fmla="*/ 669074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4050" h="666750">
                <a:moveTo>
                  <a:pt x="38013" y="669074"/>
                </a:moveTo>
                <a:lnTo>
                  <a:pt x="664866" y="669074"/>
                </a:lnTo>
                <a:lnTo>
                  <a:pt x="664866" y="42222"/>
                </a:lnTo>
                <a:lnTo>
                  <a:pt x="38013" y="42222"/>
                </a:lnTo>
                <a:lnTo>
                  <a:pt x="38013" y="669074"/>
                </a:lnTo>
                <a:close/>
              </a:path>
            </a:pathLst>
          </a:custGeom>
          <a:solidFill>
            <a:srgbClr val="fd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3" name="Freeform 893"> 
				</p:cNvPr>
          <p:cNvSpPr/>
          <p:nvPr/>
        </p:nvSpPr>
        <p:spPr>
          <a:xfrm>
            <a:off x="9124950" y="2711450"/>
            <a:ext cx="654050" cy="666750"/>
          </a:xfrm>
          <a:custGeom>
            <a:avLst/>
            <a:gdLst>
              <a:gd name="connsiteX0" fmla="*/ 38013 w 654050"/>
              <a:gd name="connsiteY0" fmla="*/ 42222 h 666750"/>
              <a:gd name="connsiteX1" fmla="*/ 664866 w 654050"/>
              <a:gd name="connsiteY1" fmla="*/ 42222 h 666750"/>
              <a:gd name="connsiteX2" fmla="*/ 664866 w 654050"/>
              <a:gd name="connsiteY2" fmla="*/ 669074 h 666750"/>
              <a:gd name="connsiteX3" fmla="*/ 38013 w 654050"/>
              <a:gd name="connsiteY3" fmla="*/ 669074 h 666750"/>
              <a:gd name="connsiteX4" fmla="*/ 38013 w 654050"/>
              <a:gd name="connsiteY4" fmla="*/ 42222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4050" h="666750">
                <a:moveTo>
                  <a:pt x="38013" y="42222"/>
                </a:moveTo>
                <a:lnTo>
                  <a:pt x="664866" y="42222"/>
                </a:lnTo>
                <a:lnTo>
                  <a:pt x="664866" y="669074"/>
                </a:lnTo>
                <a:lnTo>
                  <a:pt x="38013" y="669074"/>
                </a:lnTo>
                <a:lnTo>
                  <a:pt x="38013" y="42222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4" name="Freeform 894"> 
				</p:cNvPr>
          <p:cNvSpPr/>
          <p:nvPr/>
        </p:nvSpPr>
        <p:spPr>
          <a:xfrm>
            <a:off x="2927350" y="1822450"/>
            <a:ext cx="4845050" cy="5746750"/>
          </a:xfrm>
          <a:custGeom>
            <a:avLst/>
            <a:gdLst>
              <a:gd name="connsiteX0" fmla="*/ 32321 w 4845050"/>
              <a:gd name="connsiteY0" fmla="*/ 38472 h 5746750"/>
              <a:gd name="connsiteX1" fmla="*/ 4845562 w 4845050"/>
              <a:gd name="connsiteY1" fmla="*/ 5748425 h 5746750"/>
              <a:gd name="connsiteX2" fmla="*/ 4853747 w 4845050"/>
              <a:gd name="connsiteY2" fmla="*/ 5758135 h 574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845050" h="5746750">
                <a:moveTo>
                  <a:pt x="32321" y="38472"/>
                </a:moveTo>
                <a:lnTo>
                  <a:pt x="4845562" y="5748425"/>
                </a:lnTo>
                <a:lnTo>
                  <a:pt x="4853747" y="5758135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5" name="Freeform 895"> 
				</p:cNvPr>
          <p:cNvSpPr/>
          <p:nvPr/>
        </p:nvSpPr>
        <p:spPr>
          <a:xfrm>
            <a:off x="7664450" y="7473950"/>
            <a:ext cx="158750" cy="158750"/>
          </a:xfrm>
          <a:custGeom>
            <a:avLst/>
            <a:gdLst>
              <a:gd name="connsiteX0" fmla="*/ 42208 w 158750"/>
              <a:gd name="connsiteY0" fmla="*/ 112910 h 158750"/>
              <a:gd name="connsiteX1" fmla="*/ 167397 w 158750"/>
              <a:gd name="connsiteY1" fmla="*/ 166840 h 158750"/>
              <a:gd name="connsiteX2" fmla="*/ 135427 w 158750"/>
              <a:gd name="connsiteY2" fmla="*/ 34331 h 158750"/>
              <a:gd name="connsiteX3" fmla="*/ 108463 w 158750"/>
              <a:gd name="connsiteY3" fmla="*/ 96925 h 158750"/>
              <a:gd name="connsiteX4" fmla="*/ 42208 w 158750"/>
              <a:gd name="connsiteY4" fmla="*/ 112910 h 158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750" h="158750">
                <a:moveTo>
                  <a:pt x="42208" y="112910"/>
                </a:moveTo>
                <a:lnTo>
                  <a:pt x="167397" y="166840"/>
                </a:lnTo>
                <a:lnTo>
                  <a:pt x="135427" y="34331"/>
                </a:lnTo>
                <a:lnTo>
                  <a:pt x="108463" y="96925"/>
                </a:lnTo>
                <a:lnTo>
                  <a:pt x="42208" y="112910"/>
                </a:lnTo>
                <a:close/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6" name="TextBox 896"/>
          <p:cNvSpPr txBox="1"/>
          <p:nvPr/>
        </p:nvSpPr>
        <p:spPr>
          <a:xfrm>
            <a:off x="673100" y="444500"/>
            <a:ext cx="5749312" cy="83210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13750"/>
              </a:lnSpc>
            </a:pPr>
            <a:r>
              <a:rPr lang="en-US" altLang="zh-CN" sz="4800" spc="75" dirty="0">
                <a:solidFill>
                  <a:srgbClr val="000000"/>
                </a:solidFill>
                <a:latin typeface="Times New Roman"/>
                <a:ea typeface="Times New Roman"/>
              </a:rPr>
              <a:t>Traversing</a:t>
            </a:r>
            <a:r>
              <a:rPr lang="en-US" altLang="zh-CN" sz="4800" spc="6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800" spc="114" dirty="0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4800" spc="6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800" spc="89" dirty="0">
                <a:solidFill>
                  <a:srgbClr val="000000"/>
                </a:solidFill>
                <a:latin typeface="Times New Roman"/>
                <a:ea typeface="Times New Roman"/>
              </a:rPr>
              <a:t>KD-Tree</a:t>
            </a:r>
          </a:p>
        </p:txBody>
      </p:sp>
      <p:sp>
        <p:nvSpPr>
          <p:cNvPr id="897" name="TextBox 897"/>
          <p:cNvSpPr txBox="1"/>
          <p:nvPr/>
        </p:nvSpPr>
        <p:spPr>
          <a:xfrm>
            <a:off x="8534400" y="3733800"/>
            <a:ext cx="2006984" cy="58940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13750"/>
              </a:lnSpc>
              <a:tabLst>
                <a:tab pos="1600200" algn="l"/>
              </a:tabLst>
            </a:pPr>
            <a:r>
              <a:rPr lang="en-US" altLang="zh-CN" sz="3400" spc="309" dirty="0">
                <a:solidFill>
                  <a:srgbClr val="000000"/>
                </a:solidFill>
                <a:latin typeface="Times New Roman"/>
                <a:ea typeface="Times New Roman"/>
              </a:rPr>
              <a:t>1	</a:t>
            </a:r>
            <a:r>
              <a:rPr lang="en-US" altLang="zh-CN" sz="3400" spc="-104" dirty="0">
                <a:solidFill>
                  <a:srgbClr val="000000"/>
                </a:solidFill>
                <a:latin typeface="Times New Roman"/>
                <a:ea typeface="Times New Roman"/>
              </a:rPr>
              <a:t>B</a:t>
            </a:r>
          </a:p>
        </p:txBody>
      </p:sp>
      <p:sp>
        <p:nvSpPr>
          <p:cNvPr id="898" name="TextBox 898"/>
          <p:cNvSpPr txBox="1"/>
          <p:nvPr/>
        </p:nvSpPr>
        <p:spPr>
          <a:xfrm>
            <a:off x="4881842" y="4584700"/>
            <a:ext cx="780065" cy="115551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401357">
              <a:lnSpc>
                <a:spcPct val="113750"/>
              </a:lnSpc>
            </a:pPr>
            <a:r>
              <a:rPr lang="en-US" altLang="zh-CN" sz="3400" spc="50" dirty="0">
                <a:solidFill>
                  <a:srgbClr val="000000"/>
                </a:solidFill>
                <a:latin typeface="Times New Roman"/>
                <a:ea typeface="Times New Roman"/>
              </a:rPr>
              <a:t>C</a:t>
            </a:r>
          </a:p>
          <a:p>
            <a:pPr marL="0">
              <a:lnSpc>
                <a:spcPct val="100000"/>
              </a:lnSpc>
              <a:spcBef>
                <a:spcPts val="135"/>
              </a:spcBef>
            </a:pPr>
            <a:r>
              <a:rPr lang="en-US" altLang="zh-CN" sz="3600" spc="229" dirty="0">
                <a:solidFill>
                  <a:srgbClr val="000000"/>
                </a:solidFill>
                <a:latin typeface="Times New Roman"/>
                <a:ea typeface="Times New Roman"/>
              </a:rPr>
              <a:t>t</a:t>
            </a:r>
            <a:r>
              <a:rPr lang="en-US" altLang="zh-CN" sz="2500" spc="300" dirty="0">
                <a:solidFill>
                  <a:srgbClr val="000000"/>
                </a:solidFill>
                <a:latin typeface="Times New Roman"/>
                <a:ea typeface="Times New Roman"/>
              </a:rPr>
              <a:t>min</a:t>
            </a:r>
          </a:p>
        </p:txBody>
      </p:sp>
      <p:sp>
        <p:nvSpPr>
          <p:cNvPr id="899" name="TextBox 899"/>
          <p:cNvSpPr txBox="1"/>
          <p:nvPr/>
        </p:nvSpPr>
        <p:spPr>
          <a:xfrm>
            <a:off x="7112000" y="4838700"/>
            <a:ext cx="292484" cy="58940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13750"/>
              </a:lnSpc>
            </a:pPr>
            <a:r>
              <a:rPr lang="en-US" altLang="zh-CN" sz="3400" spc="-75" dirty="0">
                <a:solidFill>
                  <a:srgbClr val="000000"/>
                </a:solidFill>
                <a:latin typeface="Times New Roman"/>
                <a:ea typeface="Times New Roman"/>
              </a:rPr>
              <a:t>B</a:t>
            </a:r>
          </a:p>
        </p:txBody>
      </p:sp>
      <p:sp>
        <p:nvSpPr>
          <p:cNvPr id="900" name="TextBox 900"/>
          <p:cNvSpPr txBox="1"/>
          <p:nvPr/>
        </p:nvSpPr>
        <p:spPr>
          <a:xfrm>
            <a:off x="9309100" y="4699000"/>
            <a:ext cx="268310" cy="58940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13750"/>
              </a:lnSpc>
            </a:pPr>
            <a:r>
              <a:rPr lang="en-US" altLang="zh-CN" sz="3400" spc="300" dirty="0">
                <a:solidFill>
                  <a:srgbClr val="000000"/>
                </a:solidFill>
                <a:latin typeface="Times New Roman"/>
                <a:ea typeface="Times New Roman"/>
              </a:rPr>
              <a:t>2</a:t>
            </a:r>
          </a:p>
        </p:txBody>
      </p:sp>
      <p:sp>
        <p:nvSpPr>
          <p:cNvPr id="901" name="TextBox 901"/>
          <p:cNvSpPr txBox="1"/>
          <p:nvPr/>
        </p:nvSpPr>
        <p:spPr>
          <a:xfrm>
            <a:off x="10071100" y="5600700"/>
            <a:ext cx="340411" cy="58940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13750"/>
              </a:lnSpc>
            </a:pPr>
            <a:r>
              <a:rPr lang="en-US" altLang="zh-CN" sz="3400" spc="114" dirty="0">
                <a:solidFill>
                  <a:srgbClr val="000000"/>
                </a:solidFill>
                <a:latin typeface="Times New Roman"/>
                <a:ea typeface="Times New Roman"/>
              </a:rPr>
              <a:t>D</a:t>
            </a:r>
          </a:p>
        </p:txBody>
      </p:sp>
      <p:sp>
        <p:nvSpPr>
          <p:cNvPr id="902" name="TextBox 902"/>
          <p:cNvSpPr txBox="1"/>
          <p:nvPr/>
        </p:nvSpPr>
        <p:spPr>
          <a:xfrm>
            <a:off x="10909300" y="4699000"/>
            <a:ext cx="308461" cy="58940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13750"/>
              </a:lnSpc>
            </a:pPr>
            <a:r>
              <a:rPr lang="en-US" altLang="zh-CN" sz="3400" spc="50" dirty="0">
                <a:solidFill>
                  <a:srgbClr val="000000"/>
                </a:solidFill>
                <a:latin typeface="Times New Roman"/>
                <a:ea typeface="Times New Roman"/>
              </a:rPr>
              <a:t>C</a:t>
            </a:r>
          </a:p>
        </p:txBody>
      </p:sp>
      <p:sp>
        <p:nvSpPr>
          <p:cNvPr id="903" name="TextBox 903"/>
          <p:cNvSpPr txBox="1"/>
          <p:nvPr/>
        </p:nvSpPr>
        <p:spPr>
          <a:xfrm>
            <a:off x="11734800" y="5600700"/>
            <a:ext cx="268310" cy="58940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13750"/>
              </a:lnSpc>
            </a:pPr>
            <a:r>
              <a:rPr lang="en-US" altLang="zh-CN" sz="3400" spc="300" dirty="0">
                <a:solidFill>
                  <a:srgbClr val="000000"/>
                </a:solidFill>
                <a:latin typeface="Times New Roman"/>
                <a:ea typeface="Times New Roman"/>
              </a:rPr>
              <a:t>3</a:t>
            </a:r>
          </a:p>
        </p:txBody>
      </p:sp>
      <p:sp>
        <p:nvSpPr>
          <p:cNvPr id="904" name="TextBox 904"/>
          <p:cNvSpPr txBox="1"/>
          <p:nvPr/>
        </p:nvSpPr>
        <p:spPr>
          <a:xfrm>
            <a:off x="2832100" y="6350000"/>
            <a:ext cx="454711" cy="58940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13750"/>
              </a:lnSpc>
            </a:pPr>
            <a:r>
              <a:rPr lang="en-US" altLang="zh-CN" sz="3400" spc="114" dirty="0">
                <a:solidFill>
                  <a:srgbClr val="000000"/>
                </a:solidFill>
                <a:latin typeface="Times New Roman"/>
                <a:ea typeface="Times New Roman"/>
              </a:rPr>
              <a:t>D</a:t>
            </a:r>
          </a:p>
        </p:txBody>
      </p:sp>
      <p:sp>
        <p:nvSpPr>
          <p:cNvPr id="905" name="TextBox 905"/>
          <p:cNvSpPr txBox="1"/>
          <p:nvPr/>
        </p:nvSpPr>
        <p:spPr>
          <a:xfrm>
            <a:off x="7550591" y="6365380"/>
            <a:ext cx="848905" cy="9296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3600" spc="279" dirty="0">
                <a:solidFill>
                  <a:srgbClr val="000000"/>
                </a:solidFill>
                <a:latin typeface="Times New Roman"/>
                <a:ea typeface="Times New Roman"/>
              </a:rPr>
              <a:t>t</a:t>
            </a:r>
          </a:p>
          <a:p>
            <a:pPr marL="0" indent="164475">
              <a:lnSpc>
                <a:spcPct val="100000"/>
              </a:lnSpc>
            </a:pPr>
            <a:r>
              <a:rPr lang="en-US" altLang="zh-CN" sz="2500" spc="325" dirty="0">
                <a:solidFill>
                  <a:srgbClr val="000000"/>
                </a:solidFill>
                <a:latin typeface="Times New Roman"/>
                <a:ea typeface="Times New Roman"/>
              </a:rPr>
              <a:t>max</a:t>
            </a:r>
          </a:p>
        </p:txBody>
      </p:sp>
      <p:sp>
        <p:nvSpPr>
          <p:cNvPr id="906" name="TextBox 906"/>
          <p:cNvSpPr txBox="1"/>
          <p:nvPr/>
        </p:nvSpPr>
        <p:spPr>
          <a:xfrm>
            <a:off x="9283700" y="6527800"/>
            <a:ext cx="268310" cy="58940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13750"/>
              </a:lnSpc>
            </a:pPr>
            <a:r>
              <a:rPr lang="en-US" altLang="zh-CN" sz="3400" spc="300" dirty="0">
                <a:solidFill>
                  <a:srgbClr val="000000"/>
                </a:solidFill>
                <a:latin typeface="Times New Roman"/>
                <a:ea typeface="Times New Roman"/>
              </a:rPr>
              <a:t>4</a:t>
            </a:r>
          </a:p>
        </p:txBody>
      </p:sp>
      <p:sp>
        <p:nvSpPr>
          <p:cNvPr id="907" name="TextBox 907"/>
          <p:cNvSpPr txBox="1"/>
          <p:nvPr/>
        </p:nvSpPr>
        <p:spPr>
          <a:xfrm>
            <a:off x="10909300" y="6527800"/>
            <a:ext cx="268310" cy="58940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13750"/>
              </a:lnSpc>
            </a:pPr>
            <a:r>
              <a:rPr lang="en-US" altLang="zh-CN" sz="3400" spc="300" dirty="0">
                <a:solidFill>
                  <a:srgbClr val="000000"/>
                </a:solidFill>
                <a:latin typeface="Times New Roman"/>
                <a:ea typeface="Times New Roman"/>
              </a:rPr>
              <a:t>5</a:t>
            </a:r>
          </a:p>
        </p:txBody>
      </p:sp>
      <p:sp>
        <p:nvSpPr>
          <p:cNvPr id="908" name="TextBox 908"/>
          <p:cNvSpPr txBox="1"/>
          <p:nvPr/>
        </p:nvSpPr>
        <p:spPr>
          <a:xfrm>
            <a:off x="3784600" y="8178800"/>
            <a:ext cx="324439" cy="58940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13750"/>
              </a:lnSpc>
            </a:pPr>
            <a:r>
              <a:rPr lang="en-US" altLang="zh-CN" sz="3400" spc="-15" dirty="0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</a:p>
        </p:txBody>
      </p:sp>
      <p:sp>
        <p:nvSpPr>
          <p:cNvPr id="909" name="TextBox 909"/>
          <p:cNvSpPr txBox="1"/>
          <p:nvPr/>
        </p:nvSpPr>
        <p:spPr>
          <a:xfrm>
            <a:off x="7874000" y="7670056"/>
            <a:ext cx="4150629" cy="107596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hangingPunct="0" marL="0">
              <a:lnSpc>
                <a:spcPct val="103750"/>
              </a:lnSpc>
            </a:pPr>
            <a:r>
              <a:rPr lang="en-US" altLang="zh-CN" sz="3400" spc="270" dirty="0">
                <a:solidFill>
                  <a:srgbClr val="000000"/>
                </a:solidFill>
                <a:latin typeface="Times New Roman"/>
                <a:ea typeface="Times New Roman"/>
              </a:rPr>
              <a:t>Leaf</a:t>
            </a:r>
            <a:r>
              <a:rPr lang="en-US" altLang="zh-CN" sz="3400" spc="16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259" dirty="0">
                <a:solidFill>
                  <a:srgbClr val="000000"/>
                </a:solidFill>
                <a:latin typeface="Times New Roman"/>
                <a:ea typeface="Times New Roman"/>
              </a:rPr>
              <a:t>node:</a:t>
            </a:r>
            <a:r>
              <a:rPr lang="en-US" altLang="zh-CN" sz="3400" spc="16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220" dirty="0">
                <a:solidFill>
                  <a:srgbClr val="000000"/>
                </a:solidFill>
                <a:latin typeface="Times New Roman"/>
                <a:ea typeface="Times New Roman"/>
              </a:rPr>
              <a:t>intersect</a:t>
            </a:r>
            <a:r>
              <a:rPr lang="en-US" altLang="zh-CN" sz="34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79" dirty="0">
                <a:solidFill>
                  <a:srgbClr val="000000"/>
                </a:solidFill>
                <a:latin typeface="Times New Roman"/>
                <a:ea typeface="Times New Roman"/>
              </a:rPr>
              <a:t>all</a:t>
            </a:r>
            <a:r>
              <a:rPr lang="en-US" altLang="zh-CN" sz="3400" spc="15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220" dirty="0">
                <a:solidFill>
                  <a:srgbClr val="000000"/>
                </a:solidFill>
                <a:latin typeface="Times New Roman"/>
                <a:ea typeface="Times New Roman"/>
              </a:rPr>
              <a:t>objects</a:t>
            </a:r>
          </a:p>
        </p:txBody>
      </p:sp>
      <p:sp>
        <p:nvSpPr>
          <p:cNvPr id="910" name="TextBox 910"/>
          <p:cNvSpPr txBox="1"/>
          <p:nvPr/>
        </p:nvSpPr>
        <p:spPr>
          <a:xfrm>
            <a:off x="241300" y="9315805"/>
            <a:ext cx="12670690" cy="254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4166"/>
              </a:lnSpc>
              <a:tabLst>
                <a:tab pos="6134100" algn="l"/>
                <a:tab pos="9830165" algn="l"/>
              </a:tabLst>
            </a:pPr>
            <a:r>
              <a:rPr lang="en-US" altLang="zh-CN" sz="1600" spc="-20" dirty="0">
                <a:solidFill>
                  <a:srgbClr val="000000"/>
                </a:solidFill>
                <a:latin typeface="Arial"/>
                <a:ea typeface="Arial"/>
              </a:rPr>
              <a:t>GAMES101	</a:t>
            </a:r>
            <a:r>
              <a:rPr lang="en-US" altLang="zh-CN" sz="1600" spc="-5" dirty="0">
                <a:solidFill>
                  <a:srgbClr val="000000"/>
                </a:solidFill>
                <a:latin typeface="Arial"/>
                <a:ea typeface="Arial"/>
              </a:rPr>
              <a:t>27	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Arial"/>
              </a:rPr>
              <a:t>Lingqi</a:t>
            </a:r>
            <a:r>
              <a:rPr lang="en-US" altLang="zh-CN" sz="1600" spc="-4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Arial"/>
              </a:rPr>
              <a:t>Yan,</a:t>
            </a:r>
            <a:r>
              <a:rPr lang="en-US" altLang="zh-CN" sz="1600" spc="-5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Arial"/>
              </a:rPr>
              <a:t>UC</a:t>
            </a:r>
            <a:r>
              <a:rPr lang="en-US" altLang="zh-CN" sz="1600" spc="-5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Arial"/>
              </a:rPr>
              <a:t>Santa</a:t>
            </a:r>
            <a:r>
              <a:rPr lang="en-US" altLang="zh-CN" sz="1600" spc="-5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Arial"/>
              </a:rPr>
              <a:t>Barbara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Freeform 911"> 
				</p:cNvPr>
          <p:cNvSpPr/>
          <p:nvPr/>
        </p:nvSpPr>
        <p:spPr>
          <a:xfrm>
            <a:off x="10223500" y="5854700"/>
            <a:ext cx="914400" cy="927100"/>
          </a:xfrm>
          <a:custGeom>
            <a:avLst/>
            <a:gdLst>
              <a:gd name="connsiteX0" fmla="*/ 920837 w 914400"/>
              <a:gd name="connsiteY0" fmla="*/ 927989 h 927100"/>
              <a:gd name="connsiteX1" fmla="*/ 17726 w 914400"/>
              <a:gd name="connsiteY1" fmla="*/ 24877 h 927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14400" h="927100">
                <a:moveTo>
                  <a:pt x="920837" y="927989"/>
                </a:moveTo>
                <a:lnTo>
                  <a:pt x="17726" y="24877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2" name="Freeform 912"> 
				</p:cNvPr>
          <p:cNvSpPr/>
          <p:nvPr/>
        </p:nvSpPr>
        <p:spPr>
          <a:xfrm>
            <a:off x="9321800" y="5854700"/>
            <a:ext cx="914400" cy="927100"/>
          </a:xfrm>
          <a:custGeom>
            <a:avLst/>
            <a:gdLst>
              <a:gd name="connsiteX0" fmla="*/ 16524 w 914400"/>
              <a:gd name="connsiteY0" fmla="*/ 927989 h 927100"/>
              <a:gd name="connsiteX1" fmla="*/ 919635 w 914400"/>
              <a:gd name="connsiteY1" fmla="*/ 24877 h 927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14400" h="927100">
                <a:moveTo>
                  <a:pt x="16524" y="927989"/>
                </a:moveTo>
                <a:lnTo>
                  <a:pt x="919635" y="24877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3" name="Freeform 913"> 
				</p:cNvPr>
          <p:cNvSpPr/>
          <p:nvPr/>
        </p:nvSpPr>
        <p:spPr>
          <a:xfrm>
            <a:off x="9080500" y="6464300"/>
            <a:ext cx="635000" cy="635000"/>
          </a:xfrm>
          <a:custGeom>
            <a:avLst/>
            <a:gdLst>
              <a:gd name="connsiteX0" fmla="*/ 19245 w 635000"/>
              <a:gd name="connsiteY0" fmla="*/ 643280 h 635000"/>
              <a:gd name="connsiteX1" fmla="*/ 646097 w 635000"/>
              <a:gd name="connsiteY1" fmla="*/ 643280 h 635000"/>
              <a:gd name="connsiteX2" fmla="*/ 646097 w 635000"/>
              <a:gd name="connsiteY2" fmla="*/ 16428 h 635000"/>
              <a:gd name="connsiteX3" fmla="*/ 19245 w 635000"/>
              <a:gd name="connsiteY3" fmla="*/ 16428 h 635000"/>
              <a:gd name="connsiteX4" fmla="*/ 19245 w 635000"/>
              <a:gd name="connsiteY4" fmla="*/ 643280 h 63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5000" h="635000">
                <a:moveTo>
                  <a:pt x="19245" y="643280"/>
                </a:moveTo>
                <a:lnTo>
                  <a:pt x="646097" y="643280"/>
                </a:lnTo>
                <a:lnTo>
                  <a:pt x="646097" y="16428"/>
                </a:lnTo>
                <a:lnTo>
                  <a:pt x="19245" y="16428"/>
                </a:lnTo>
                <a:lnTo>
                  <a:pt x="19245" y="643280"/>
                </a:lnTo>
                <a:close/>
              </a:path>
            </a:pathLst>
          </a:custGeom>
          <a:solidFill>
            <a:srgbClr val="b169e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4" name="Freeform 914"> 
				</p:cNvPr>
          <p:cNvSpPr/>
          <p:nvPr/>
        </p:nvSpPr>
        <p:spPr>
          <a:xfrm>
            <a:off x="9080500" y="6464300"/>
            <a:ext cx="635000" cy="635000"/>
          </a:xfrm>
          <a:custGeom>
            <a:avLst/>
            <a:gdLst>
              <a:gd name="connsiteX0" fmla="*/ 19245 w 635000"/>
              <a:gd name="connsiteY0" fmla="*/ 16427 h 635000"/>
              <a:gd name="connsiteX1" fmla="*/ 646097 w 635000"/>
              <a:gd name="connsiteY1" fmla="*/ 16427 h 635000"/>
              <a:gd name="connsiteX2" fmla="*/ 646097 w 635000"/>
              <a:gd name="connsiteY2" fmla="*/ 643280 h 635000"/>
              <a:gd name="connsiteX3" fmla="*/ 19245 w 635000"/>
              <a:gd name="connsiteY3" fmla="*/ 643280 h 635000"/>
              <a:gd name="connsiteX4" fmla="*/ 19245 w 635000"/>
              <a:gd name="connsiteY4" fmla="*/ 16427 h 63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5000" h="635000">
                <a:moveTo>
                  <a:pt x="19245" y="16427"/>
                </a:moveTo>
                <a:lnTo>
                  <a:pt x="646097" y="16427"/>
                </a:lnTo>
                <a:lnTo>
                  <a:pt x="646097" y="643280"/>
                </a:lnTo>
                <a:lnTo>
                  <a:pt x="19245" y="643280"/>
                </a:lnTo>
                <a:lnTo>
                  <a:pt x="19245" y="16427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5" name="Freeform 915"> 
				</p:cNvPr>
          <p:cNvSpPr/>
          <p:nvPr/>
        </p:nvSpPr>
        <p:spPr>
          <a:xfrm>
            <a:off x="10706100" y="6464300"/>
            <a:ext cx="635000" cy="635000"/>
          </a:xfrm>
          <a:custGeom>
            <a:avLst/>
            <a:gdLst>
              <a:gd name="connsiteX0" fmla="*/ 14120 w 635000"/>
              <a:gd name="connsiteY0" fmla="*/ 643280 h 635000"/>
              <a:gd name="connsiteX1" fmla="*/ 640972 w 635000"/>
              <a:gd name="connsiteY1" fmla="*/ 643280 h 635000"/>
              <a:gd name="connsiteX2" fmla="*/ 640972 w 635000"/>
              <a:gd name="connsiteY2" fmla="*/ 16428 h 635000"/>
              <a:gd name="connsiteX3" fmla="*/ 14120 w 635000"/>
              <a:gd name="connsiteY3" fmla="*/ 16428 h 635000"/>
              <a:gd name="connsiteX4" fmla="*/ 14120 w 635000"/>
              <a:gd name="connsiteY4" fmla="*/ 643280 h 63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5000" h="635000">
                <a:moveTo>
                  <a:pt x="14120" y="643280"/>
                </a:moveTo>
                <a:lnTo>
                  <a:pt x="640972" y="643280"/>
                </a:lnTo>
                <a:lnTo>
                  <a:pt x="640972" y="16428"/>
                </a:lnTo>
                <a:lnTo>
                  <a:pt x="14120" y="16428"/>
                </a:lnTo>
                <a:lnTo>
                  <a:pt x="14120" y="643280"/>
                </a:lnTo>
                <a:close/>
              </a:path>
            </a:pathLst>
          </a:custGeom>
          <a:solidFill>
            <a:srgbClr val="ea5b55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6" name="Freeform 916"> 
				</p:cNvPr>
          <p:cNvSpPr/>
          <p:nvPr/>
        </p:nvSpPr>
        <p:spPr>
          <a:xfrm>
            <a:off x="10706100" y="6464300"/>
            <a:ext cx="635000" cy="635000"/>
          </a:xfrm>
          <a:custGeom>
            <a:avLst/>
            <a:gdLst>
              <a:gd name="connsiteX0" fmla="*/ 14120 w 635000"/>
              <a:gd name="connsiteY0" fmla="*/ 16427 h 635000"/>
              <a:gd name="connsiteX1" fmla="*/ 640972 w 635000"/>
              <a:gd name="connsiteY1" fmla="*/ 16427 h 635000"/>
              <a:gd name="connsiteX2" fmla="*/ 640972 w 635000"/>
              <a:gd name="connsiteY2" fmla="*/ 643280 h 635000"/>
              <a:gd name="connsiteX3" fmla="*/ 14120 w 635000"/>
              <a:gd name="connsiteY3" fmla="*/ 643280 h 635000"/>
              <a:gd name="connsiteX4" fmla="*/ 14120 w 635000"/>
              <a:gd name="connsiteY4" fmla="*/ 16427 h 63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5000" h="635000">
                <a:moveTo>
                  <a:pt x="14120" y="16427"/>
                </a:moveTo>
                <a:lnTo>
                  <a:pt x="640972" y="16427"/>
                </a:lnTo>
                <a:lnTo>
                  <a:pt x="640972" y="643280"/>
                </a:lnTo>
                <a:lnTo>
                  <a:pt x="14120" y="643280"/>
                </a:lnTo>
                <a:lnTo>
                  <a:pt x="14120" y="16427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7" name="Freeform 917"> 
				</p:cNvPr>
          <p:cNvSpPr/>
          <p:nvPr/>
        </p:nvSpPr>
        <p:spPr>
          <a:xfrm>
            <a:off x="11049000" y="4927600"/>
            <a:ext cx="914400" cy="914400"/>
          </a:xfrm>
          <a:custGeom>
            <a:avLst/>
            <a:gdLst>
              <a:gd name="connsiteX0" fmla="*/ 920619 w 914400"/>
              <a:gd name="connsiteY0" fmla="*/ 927054 h 914400"/>
              <a:gd name="connsiteX1" fmla="*/ 17507 w 914400"/>
              <a:gd name="connsiteY1" fmla="*/ 23943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14400" h="914400">
                <a:moveTo>
                  <a:pt x="920619" y="927054"/>
                </a:moveTo>
                <a:lnTo>
                  <a:pt x="17507" y="23943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8" name="Freeform 918"> 
				</p:cNvPr>
          <p:cNvSpPr/>
          <p:nvPr/>
        </p:nvSpPr>
        <p:spPr>
          <a:xfrm>
            <a:off x="10147300" y="4927600"/>
            <a:ext cx="914400" cy="914400"/>
          </a:xfrm>
          <a:custGeom>
            <a:avLst/>
            <a:gdLst>
              <a:gd name="connsiteX0" fmla="*/ 16303 w 914400"/>
              <a:gd name="connsiteY0" fmla="*/ 927054 h 914400"/>
              <a:gd name="connsiteX1" fmla="*/ 919414 w 914400"/>
              <a:gd name="connsiteY1" fmla="*/ 23943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14400" h="914400">
                <a:moveTo>
                  <a:pt x="16303" y="927054"/>
                </a:moveTo>
                <a:lnTo>
                  <a:pt x="919414" y="23943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9" name="Freeform 919"> 
				</p:cNvPr>
          <p:cNvSpPr/>
          <p:nvPr/>
        </p:nvSpPr>
        <p:spPr>
          <a:xfrm>
            <a:off x="9906000" y="5537200"/>
            <a:ext cx="635000" cy="635000"/>
          </a:xfrm>
          <a:custGeom>
            <a:avLst/>
            <a:gdLst>
              <a:gd name="connsiteX0" fmla="*/ 19023 w 635000"/>
              <a:gd name="connsiteY0" fmla="*/ 642346 h 635000"/>
              <a:gd name="connsiteX1" fmla="*/ 645876 w 635000"/>
              <a:gd name="connsiteY1" fmla="*/ 642346 h 635000"/>
              <a:gd name="connsiteX2" fmla="*/ 645876 w 635000"/>
              <a:gd name="connsiteY2" fmla="*/ 15493 h 635000"/>
              <a:gd name="connsiteX3" fmla="*/ 19023 w 635000"/>
              <a:gd name="connsiteY3" fmla="*/ 15493 h 635000"/>
              <a:gd name="connsiteX4" fmla="*/ 19023 w 635000"/>
              <a:gd name="connsiteY4" fmla="*/ 642346 h 63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5000" h="635000">
                <a:moveTo>
                  <a:pt x="19023" y="642346"/>
                </a:moveTo>
                <a:lnTo>
                  <a:pt x="645876" y="642346"/>
                </a:lnTo>
                <a:lnTo>
                  <a:pt x="645876" y="15493"/>
                </a:lnTo>
                <a:lnTo>
                  <a:pt x="19023" y="15493"/>
                </a:lnTo>
                <a:lnTo>
                  <a:pt x="19023" y="642346"/>
                </a:lnTo>
                <a:close/>
              </a:path>
            </a:pathLst>
          </a:custGeom>
          <a:solidFill>
            <a:srgbClr val="fd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0" name="Freeform 920"> 
				</p:cNvPr>
          <p:cNvSpPr/>
          <p:nvPr/>
        </p:nvSpPr>
        <p:spPr>
          <a:xfrm>
            <a:off x="9906000" y="5537200"/>
            <a:ext cx="635000" cy="635000"/>
          </a:xfrm>
          <a:custGeom>
            <a:avLst/>
            <a:gdLst>
              <a:gd name="connsiteX0" fmla="*/ 19023 w 635000"/>
              <a:gd name="connsiteY0" fmla="*/ 15494 h 635000"/>
              <a:gd name="connsiteX1" fmla="*/ 645876 w 635000"/>
              <a:gd name="connsiteY1" fmla="*/ 15494 h 635000"/>
              <a:gd name="connsiteX2" fmla="*/ 645876 w 635000"/>
              <a:gd name="connsiteY2" fmla="*/ 642346 h 635000"/>
              <a:gd name="connsiteX3" fmla="*/ 19023 w 635000"/>
              <a:gd name="connsiteY3" fmla="*/ 642346 h 635000"/>
              <a:gd name="connsiteX4" fmla="*/ 19023 w 635000"/>
              <a:gd name="connsiteY4" fmla="*/ 15494 h 63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5000" h="635000">
                <a:moveTo>
                  <a:pt x="19023" y="15494"/>
                </a:moveTo>
                <a:lnTo>
                  <a:pt x="645876" y="15494"/>
                </a:lnTo>
                <a:lnTo>
                  <a:pt x="645876" y="642346"/>
                </a:lnTo>
                <a:lnTo>
                  <a:pt x="19023" y="642346"/>
                </a:lnTo>
                <a:lnTo>
                  <a:pt x="19023" y="15494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1" name="Freeform 921"> 
				</p:cNvPr>
          <p:cNvSpPr/>
          <p:nvPr/>
        </p:nvSpPr>
        <p:spPr>
          <a:xfrm>
            <a:off x="11531600" y="5537200"/>
            <a:ext cx="635000" cy="635000"/>
          </a:xfrm>
          <a:custGeom>
            <a:avLst/>
            <a:gdLst>
              <a:gd name="connsiteX0" fmla="*/ 13899 w 635000"/>
              <a:gd name="connsiteY0" fmla="*/ 642346 h 635000"/>
              <a:gd name="connsiteX1" fmla="*/ 640752 w 635000"/>
              <a:gd name="connsiteY1" fmla="*/ 642346 h 635000"/>
              <a:gd name="connsiteX2" fmla="*/ 640752 w 635000"/>
              <a:gd name="connsiteY2" fmla="*/ 15493 h 635000"/>
              <a:gd name="connsiteX3" fmla="*/ 13899 w 635000"/>
              <a:gd name="connsiteY3" fmla="*/ 15493 h 635000"/>
              <a:gd name="connsiteX4" fmla="*/ 13899 w 635000"/>
              <a:gd name="connsiteY4" fmla="*/ 642346 h 63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5000" h="635000">
                <a:moveTo>
                  <a:pt x="13899" y="642346"/>
                </a:moveTo>
                <a:lnTo>
                  <a:pt x="640752" y="642346"/>
                </a:lnTo>
                <a:lnTo>
                  <a:pt x="640752" y="15493"/>
                </a:lnTo>
                <a:lnTo>
                  <a:pt x="13899" y="15493"/>
                </a:lnTo>
                <a:lnTo>
                  <a:pt x="13899" y="642346"/>
                </a:lnTo>
                <a:close/>
              </a:path>
            </a:pathLst>
          </a:custGeom>
          <a:solidFill>
            <a:srgbClr val="f28e1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2" name="Freeform 922"> 
				</p:cNvPr>
          <p:cNvSpPr/>
          <p:nvPr/>
        </p:nvSpPr>
        <p:spPr>
          <a:xfrm>
            <a:off x="11531600" y="5537200"/>
            <a:ext cx="635000" cy="635000"/>
          </a:xfrm>
          <a:custGeom>
            <a:avLst/>
            <a:gdLst>
              <a:gd name="connsiteX0" fmla="*/ 13900 w 635000"/>
              <a:gd name="connsiteY0" fmla="*/ 15494 h 635000"/>
              <a:gd name="connsiteX1" fmla="*/ 640752 w 635000"/>
              <a:gd name="connsiteY1" fmla="*/ 15494 h 635000"/>
              <a:gd name="connsiteX2" fmla="*/ 640752 w 635000"/>
              <a:gd name="connsiteY2" fmla="*/ 642346 h 635000"/>
              <a:gd name="connsiteX3" fmla="*/ 13900 w 635000"/>
              <a:gd name="connsiteY3" fmla="*/ 642346 h 635000"/>
              <a:gd name="connsiteX4" fmla="*/ 13900 w 635000"/>
              <a:gd name="connsiteY4" fmla="*/ 15494 h 63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5000" h="635000">
                <a:moveTo>
                  <a:pt x="13900" y="15494"/>
                </a:moveTo>
                <a:lnTo>
                  <a:pt x="640752" y="15494"/>
                </a:lnTo>
                <a:lnTo>
                  <a:pt x="640752" y="642346"/>
                </a:lnTo>
                <a:lnTo>
                  <a:pt x="13900" y="642346"/>
                </a:lnTo>
                <a:lnTo>
                  <a:pt x="13900" y="15494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3" name="Freeform 923"> 
				</p:cNvPr>
          <p:cNvSpPr/>
          <p:nvPr/>
        </p:nvSpPr>
        <p:spPr>
          <a:xfrm>
            <a:off x="10248900" y="4038600"/>
            <a:ext cx="914400" cy="914400"/>
          </a:xfrm>
          <a:custGeom>
            <a:avLst/>
            <a:gdLst>
              <a:gd name="connsiteX0" fmla="*/ 922532 w 914400"/>
              <a:gd name="connsiteY0" fmla="*/ 916594 h 914400"/>
              <a:gd name="connsiteX1" fmla="*/ 19420 w 914400"/>
              <a:gd name="connsiteY1" fmla="*/ 13483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14400" h="914400">
                <a:moveTo>
                  <a:pt x="922532" y="916594"/>
                </a:moveTo>
                <a:lnTo>
                  <a:pt x="19420" y="13483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4" name="Freeform 924"> 
				</p:cNvPr>
          <p:cNvSpPr/>
          <p:nvPr/>
        </p:nvSpPr>
        <p:spPr>
          <a:xfrm>
            <a:off x="9347200" y="4038600"/>
            <a:ext cx="914400" cy="914400"/>
          </a:xfrm>
          <a:custGeom>
            <a:avLst/>
            <a:gdLst>
              <a:gd name="connsiteX0" fmla="*/ 18216 w 914400"/>
              <a:gd name="connsiteY0" fmla="*/ 916594 h 914400"/>
              <a:gd name="connsiteX1" fmla="*/ 921327 w 914400"/>
              <a:gd name="connsiteY1" fmla="*/ 13483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14400" h="914400">
                <a:moveTo>
                  <a:pt x="18216" y="916594"/>
                </a:moveTo>
                <a:lnTo>
                  <a:pt x="921327" y="13483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5" name="Freeform 925"> 
				</p:cNvPr>
          <p:cNvSpPr/>
          <p:nvPr/>
        </p:nvSpPr>
        <p:spPr>
          <a:xfrm>
            <a:off x="9105900" y="4635500"/>
            <a:ext cx="647700" cy="635000"/>
          </a:xfrm>
          <a:custGeom>
            <a:avLst/>
            <a:gdLst>
              <a:gd name="connsiteX0" fmla="*/ 20938 w 647700"/>
              <a:gd name="connsiteY0" fmla="*/ 644586 h 635000"/>
              <a:gd name="connsiteX1" fmla="*/ 647790 w 647700"/>
              <a:gd name="connsiteY1" fmla="*/ 644586 h 635000"/>
              <a:gd name="connsiteX2" fmla="*/ 647790 w 647700"/>
              <a:gd name="connsiteY2" fmla="*/ 17733 h 635000"/>
              <a:gd name="connsiteX3" fmla="*/ 20938 w 647700"/>
              <a:gd name="connsiteY3" fmla="*/ 17733 h 635000"/>
              <a:gd name="connsiteX4" fmla="*/ 20938 w 647700"/>
              <a:gd name="connsiteY4" fmla="*/ 644586 h 63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7700" h="635000">
                <a:moveTo>
                  <a:pt x="20938" y="644586"/>
                </a:moveTo>
                <a:lnTo>
                  <a:pt x="647790" y="644586"/>
                </a:lnTo>
                <a:lnTo>
                  <a:pt x="647790" y="17733"/>
                </a:lnTo>
                <a:lnTo>
                  <a:pt x="20938" y="17733"/>
                </a:lnTo>
                <a:lnTo>
                  <a:pt x="20938" y="644586"/>
                </a:lnTo>
                <a:close/>
              </a:path>
            </a:pathLst>
          </a:custGeom>
          <a:solidFill>
            <a:srgbClr val="6ebe3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6" name="Freeform 926"> 
				</p:cNvPr>
          <p:cNvSpPr/>
          <p:nvPr/>
        </p:nvSpPr>
        <p:spPr>
          <a:xfrm>
            <a:off x="9105900" y="4635500"/>
            <a:ext cx="647700" cy="635000"/>
          </a:xfrm>
          <a:custGeom>
            <a:avLst/>
            <a:gdLst>
              <a:gd name="connsiteX0" fmla="*/ 20938 w 647700"/>
              <a:gd name="connsiteY0" fmla="*/ 17734 h 635000"/>
              <a:gd name="connsiteX1" fmla="*/ 647790 w 647700"/>
              <a:gd name="connsiteY1" fmla="*/ 17734 h 635000"/>
              <a:gd name="connsiteX2" fmla="*/ 647790 w 647700"/>
              <a:gd name="connsiteY2" fmla="*/ 644586 h 635000"/>
              <a:gd name="connsiteX3" fmla="*/ 20938 w 647700"/>
              <a:gd name="connsiteY3" fmla="*/ 644586 h 635000"/>
              <a:gd name="connsiteX4" fmla="*/ 20938 w 647700"/>
              <a:gd name="connsiteY4" fmla="*/ 17734 h 63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7700" h="635000">
                <a:moveTo>
                  <a:pt x="20938" y="17734"/>
                </a:moveTo>
                <a:lnTo>
                  <a:pt x="647790" y="17734"/>
                </a:lnTo>
                <a:lnTo>
                  <a:pt x="647790" y="644586"/>
                </a:lnTo>
                <a:lnTo>
                  <a:pt x="20938" y="644586"/>
                </a:lnTo>
                <a:lnTo>
                  <a:pt x="20938" y="17734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7" name="Freeform 927"> 
				</p:cNvPr>
          <p:cNvSpPr/>
          <p:nvPr/>
        </p:nvSpPr>
        <p:spPr>
          <a:xfrm>
            <a:off x="10731500" y="4635500"/>
            <a:ext cx="635000" cy="635000"/>
          </a:xfrm>
          <a:custGeom>
            <a:avLst/>
            <a:gdLst>
              <a:gd name="connsiteX0" fmla="*/ 15812 w 635000"/>
              <a:gd name="connsiteY0" fmla="*/ 644586 h 635000"/>
              <a:gd name="connsiteX1" fmla="*/ 642665 w 635000"/>
              <a:gd name="connsiteY1" fmla="*/ 644586 h 635000"/>
              <a:gd name="connsiteX2" fmla="*/ 642665 w 635000"/>
              <a:gd name="connsiteY2" fmla="*/ 17733 h 635000"/>
              <a:gd name="connsiteX3" fmla="*/ 15812 w 635000"/>
              <a:gd name="connsiteY3" fmla="*/ 17733 h 635000"/>
              <a:gd name="connsiteX4" fmla="*/ 15812 w 635000"/>
              <a:gd name="connsiteY4" fmla="*/ 644586 h 63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5000" h="635000">
                <a:moveTo>
                  <a:pt x="15812" y="644586"/>
                </a:moveTo>
                <a:lnTo>
                  <a:pt x="642665" y="644586"/>
                </a:lnTo>
                <a:lnTo>
                  <a:pt x="642665" y="17733"/>
                </a:lnTo>
                <a:lnTo>
                  <a:pt x="15812" y="17733"/>
                </a:lnTo>
                <a:lnTo>
                  <a:pt x="15812" y="644586"/>
                </a:lnTo>
                <a:close/>
              </a:path>
            </a:pathLst>
          </a:custGeom>
          <a:solidFill>
            <a:srgbClr val="fd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8" name="Freeform 928"> 
				</p:cNvPr>
          <p:cNvSpPr/>
          <p:nvPr/>
        </p:nvSpPr>
        <p:spPr>
          <a:xfrm>
            <a:off x="10731500" y="4635500"/>
            <a:ext cx="635000" cy="635000"/>
          </a:xfrm>
          <a:custGeom>
            <a:avLst/>
            <a:gdLst>
              <a:gd name="connsiteX0" fmla="*/ 15812 w 635000"/>
              <a:gd name="connsiteY0" fmla="*/ 17734 h 635000"/>
              <a:gd name="connsiteX1" fmla="*/ 642665 w 635000"/>
              <a:gd name="connsiteY1" fmla="*/ 17734 h 635000"/>
              <a:gd name="connsiteX2" fmla="*/ 642665 w 635000"/>
              <a:gd name="connsiteY2" fmla="*/ 644586 h 635000"/>
              <a:gd name="connsiteX3" fmla="*/ 15812 w 635000"/>
              <a:gd name="connsiteY3" fmla="*/ 644586 h 635000"/>
              <a:gd name="connsiteX4" fmla="*/ 15812 w 635000"/>
              <a:gd name="connsiteY4" fmla="*/ 17734 h 63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5000" h="635000">
                <a:moveTo>
                  <a:pt x="15812" y="17734"/>
                </a:moveTo>
                <a:lnTo>
                  <a:pt x="642665" y="17734"/>
                </a:lnTo>
                <a:lnTo>
                  <a:pt x="642665" y="644586"/>
                </a:lnTo>
                <a:lnTo>
                  <a:pt x="15812" y="644586"/>
                </a:lnTo>
                <a:lnTo>
                  <a:pt x="15812" y="17734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9" name="Freeform 929"> 
				</p:cNvPr>
          <p:cNvSpPr/>
          <p:nvPr/>
        </p:nvSpPr>
        <p:spPr>
          <a:xfrm>
            <a:off x="876300" y="2082800"/>
            <a:ext cx="2590800" cy="6070600"/>
          </a:xfrm>
          <a:custGeom>
            <a:avLst/>
            <a:gdLst>
              <a:gd name="connsiteX0" fmla="*/ 12700 w 2590800"/>
              <a:gd name="connsiteY0" fmla="*/ 12700 h 6070600"/>
              <a:gd name="connsiteX1" fmla="*/ 2594149 w 2590800"/>
              <a:gd name="connsiteY1" fmla="*/ 12700 h 6070600"/>
              <a:gd name="connsiteX2" fmla="*/ 2594149 w 2590800"/>
              <a:gd name="connsiteY2" fmla="*/ 6077083 h 6070600"/>
              <a:gd name="connsiteX3" fmla="*/ 12700 w 2590800"/>
              <a:gd name="connsiteY3" fmla="*/ 6077083 h 6070600"/>
              <a:gd name="connsiteX4" fmla="*/ 12700 w 2590800"/>
              <a:gd name="connsiteY4" fmla="*/ 12700 h 6070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90800" h="6070600">
                <a:moveTo>
                  <a:pt x="12700" y="12700"/>
                </a:moveTo>
                <a:lnTo>
                  <a:pt x="2594149" y="12700"/>
                </a:lnTo>
                <a:lnTo>
                  <a:pt x="2594149" y="6077083"/>
                </a:lnTo>
                <a:lnTo>
                  <a:pt x="12700" y="6077083"/>
                </a:lnTo>
                <a:lnTo>
                  <a:pt x="12700" y="12700"/>
                </a:lnTo>
                <a:close/>
              </a:path>
            </a:pathLst>
          </a:custGeom>
          <a:solidFill>
            <a:srgbClr val="50a6f8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0" name="Freeform 930"> 
				</p:cNvPr>
          <p:cNvSpPr/>
          <p:nvPr/>
        </p:nvSpPr>
        <p:spPr>
          <a:xfrm>
            <a:off x="3454400" y="2082800"/>
            <a:ext cx="4000500" cy="3035300"/>
          </a:xfrm>
          <a:custGeom>
            <a:avLst/>
            <a:gdLst>
              <a:gd name="connsiteX0" fmla="*/ 16049 w 4000500"/>
              <a:gd name="connsiteY0" fmla="*/ 12700 h 3035300"/>
              <a:gd name="connsiteX1" fmla="*/ 4009830 w 4000500"/>
              <a:gd name="connsiteY1" fmla="*/ 12700 h 3035300"/>
              <a:gd name="connsiteX2" fmla="*/ 4009830 w 4000500"/>
              <a:gd name="connsiteY2" fmla="*/ 3044891 h 3035300"/>
              <a:gd name="connsiteX3" fmla="*/ 16049 w 4000500"/>
              <a:gd name="connsiteY3" fmla="*/ 3044891 h 3035300"/>
              <a:gd name="connsiteX4" fmla="*/ 16049 w 4000500"/>
              <a:gd name="connsiteY4" fmla="*/ 12700 h 303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00500" h="3035300">
                <a:moveTo>
                  <a:pt x="16049" y="12700"/>
                </a:moveTo>
                <a:lnTo>
                  <a:pt x="4009830" y="12700"/>
                </a:lnTo>
                <a:lnTo>
                  <a:pt x="4009830" y="3044891"/>
                </a:lnTo>
                <a:lnTo>
                  <a:pt x="16049" y="3044891"/>
                </a:lnTo>
                <a:lnTo>
                  <a:pt x="16049" y="12700"/>
                </a:lnTo>
                <a:close/>
              </a:path>
            </a:pathLst>
          </a:custGeom>
          <a:solidFill>
            <a:srgbClr val="6ebe3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1" name="Freeform 931"> 
				</p:cNvPr>
          <p:cNvSpPr/>
          <p:nvPr/>
        </p:nvSpPr>
        <p:spPr>
          <a:xfrm>
            <a:off x="3454400" y="5105400"/>
            <a:ext cx="2362200" cy="1536700"/>
          </a:xfrm>
          <a:custGeom>
            <a:avLst/>
            <a:gdLst>
              <a:gd name="connsiteX0" fmla="*/ 16049 w 2362200"/>
              <a:gd name="connsiteY0" fmla="*/ 22291 h 1536700"/>
              <a:gd name="connsiteX1" fmla="*/ 2373532 w 2362200"/>
              <a:gd name="connsiteY1" fmla="*/ 22291 h 1536700"/>
              <a:gd name="connsiteX2" fmla="*/ 2373532 w 2362200"/>
              <a:gd name="connsiteY2" fmla="*/ 1538388 h 1536700"/>
              <a:gd name="connsiteX3" fmla="*/ 16049 w 2362200"/>
              <a:gd name="connsiteY3" fmla="*/ 1538388 h 1536700"/>
              <a:gd name="connsiteX4" fmla="*/ 16049 w 2362200"/>
              <a:gd name="connsiteY4" fmla="*/ 22291 h 1536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62200" h="1536700">
                <a:moveTo>
                  <a:pt x="16049" y="22291"/>
                </a:moveTo>
                <a:lnTo>
                  <a:pt x="2373532" y="22291"/>
                </a:lnTo>
                <a:lnTo>
                  <a:pt x="2373532" y="1538388"/>
                </a:lnTo>
                <a:lnTo>
                  <a:pt x="16049" y="1538388"/>
                </a:lnTo>
                <a:lnTo>
                  <a:pt x="16049" y="22291"/>
                </a:lnTo>
                <a:close/>
              </a:path>
            </a:pathLst>
          </a:custGeom>
          <a:solidFill>
            <a:srgbClr val="efe1f8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2" name="Freeform 932"> 
				</p:cNvPr>
          <p:cNvSpPr/>
          <p:nvPr/>
        </p:nvSpPr>
        <p:spPr>
          <a:xfrm>
            <a:off x="5803900" y="5105400"/>
            <a:ext cx="1651000" cy="3048000"/>
          </a:xfrm>
          <a:custGeom>
            <a:avLst/>
            <a:gdLst>
              <a:gd name="connsiteX0" fmla="*/ 24032 w 1651000"/>
              <a:gd name="connsiteY0" fmla="*/ 22291 h 3048000"/>
              <a:gd name="connsiteX1" fmla="*/ 1660330 w 1651000"/>
              <a:gd name="connsiteY1" fmla="*/ 22291 h 3048000"/>
              <a:gd name="connsiteX2" fmla="*/ 1660330 w 1651000"/>
              <a:gd name="connsiteY2" fmla="*/ 3054483 h 3048000"/>
              <a:gd name="connsiteX3" fmla="*/ 24032 w 1651000"/>
              <a:gd name="connsiteY3" fmla="*/ 3054483 h 3048000"/>
              <a:gd name="connsiteX4" fmla="*/ 24032 w 1651000"/>
              <a:gd name="connsiteY4" fmla="*/ 22291 h 304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51000" h="3048000">
                <a:moveTo>
                  <a:pt x="24032" y="22291"/>
                </a:moveTo>
                <a:lnTo>
                  <a:pt x="1660330" y="22291"/>
                </a:lnTo>
                <a:lnTo>
                  <a:pt x="1660330" y="3054483"/>
                </a:lnTo>
                <a:lnTo>
                  <a:pt x="24032" y="3054483"/>
                </a:lnTo>
                <a:lnTo>
                  <a:pt x="24032" y="22291"/>
                </a:lnTo>
                <a:close/>
              </a:path>
            </a:pathLst>
          </a:custGeom>
          <a:solidFill>
            <a:srgbClr val="f28e17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3" name="Freeform 933"> 
				</p:cNvPr>
          <p:cNvSpPr/>
          <p:nvPr/>
        </p:nvSpPr>
        <p:spPr>
          <a:xfrm>
            <a:off x="3454400" y="6629400"/>
            <a:ext cx="2362200" cy="1524000"/>
          </a:xfrm>
          <a:custGeom>
            <a:avLst/>
            <a:gdLst>
              <a:gd name="connsiteX0" fmla="*/ 16049 w 2362200"/>
              <a:gd name="connsiteY0" fmla="*/ 14388 h 1524000"/>
              <a:gd name="connsiteX1" fmla="*/ 2373532 w 2362200"/>
              <a:gd name="connsiteY1" fmla="*/ 14388 h 1524000"/>
              <a:gd name="connsiteX2" fmla="*/ 2373532 w 2362200"/>
              <a:gd name="connsiteY2" fmla="*/ 1530483 h 1524000"/>
              <a:gd name="connsiteX3" fmla="*/ 16049 w 2362200"/>
              <a:gd name="connsiteY3" fmla="*/ 1530483 h 1524000"/>
              <a:gd name="connsiteX4" fmla="*/ 16049 w 2362200"/>
              <a:gd name="connsiteY4" fmla="*/ 14388 h 15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62200" h="1524000">
                <a:moveTo>
                  <a:pt x="16049" y="14388"/>
                </a:moveTo>
                <a:lnTo>
                  <a:pt x="2373532" y="14388"/>
                </a:lnTo>
                <a:lnTo>
                  <a:pt x="2373532" y="1530483"/>
                </a:lnTo>
                <a:lnTo>
                  <a:pt x="16049" y="1530483"/>
                </a:lnTo>
                <a:lnTo>
                  <a:pt x="16049" y="14388"/>
                </a:lnTo>
                <a:close/>
              </a:path>
            </a:pathLst>
          </a:custGeom>
          <a:solidFill>
            <a:srgbClr val="fadedd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4" name="Freeform 934"> 
				</p:cNvPr>
          <p:cNvSpPr/>
          <p:nvPr/>
        </p:nvSpPr>
        <p:spPr>
          <a:xfrm>
            <a:off x="3454400" y="2070100"/>
            <a:ext cx="38100" cy="6096000"/>
          </a:xfrm>
          <a:custGeom>
            <a:avLst/>
            <a:gdLst>
              <a:gd name="connsiteX0" fmla="*/ 16049 w 38100"/>
              <a:gd name="connsiteY0" fmla="*/ 12700 h 6096000"/>
              <a:gd name="connsiteX1" fmla="*/ 16049 w 38100"/>
              <a:gd name="connsiteY1" fmla="*/ 6102483 h 60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8100" h="6096000">
                <a:moveTo>
                  <a:pt x="16049" y="12700"/>
                </a:moveTo>
                <a:lnTo>
                  <a:pt x="16049" y="6102483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5" name="Freeform 935"> 
				</p:cNvPr>
          <p:cNvSpPr/>
          <p:nvPr/>
        </p:nvSpPr>
        <p:spPr>
          <a:xfrm>
            <a:off x="5803900" y="5092700"/>
            <a:ext cx="38100" cy="3073400"/>
          </a:xfrm>
          <a:custGeom>
            <a:avLst/>
            <a:gdLst>
              <a:gd name="connsiteX0" fmla="*/ 24032 w 38100"/>
              <a:gd name="connsiteY0" fmla="*/ 22291 h 3073400"/>
              <a:gd name="connsiteX1" fmla="*/ 24032 w 38100"/>
              <a:gd name="connsiteY1" fmla="*/ 3079883 h 307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8100" h="3073400">
                <a:moveTo>
                  <a:pt x="24032" y="22291"/>
                </a:moveTo>
                <a:lnTo>
                  <a:pt x="24032" y="3079883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6" name="Freeform 936"> 
				</p:cNvPr>
          <p:cNvSpPr/>
          <p:nvPr/>
        </p:nvSpPr>
        <p:spPr>
          <a:xfrm>
            <a:off x="3441700" y="5105400"/>
            <a:ext cx="4025900" cy="38100"/>
          </a:xfrm>
          <a:custGeom>
            <a:avLst/>
            <a:gdLst>
              <a:gd name="connsiteX0" fmla="*/ 16049 w 4025900"/>
              <a:gd name="connsiteY0" fmla="*/ 22291 h 38100"/>
              <a:gd name="connsiteX1" fmla="*/ 4035230 w 4025900"/>
              <a:gd name="connsiteY1" fmla="*/ 22291 h 38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025900" h="38100">
                <a:moveTo>
                  <a:pt x="16049" y="22291"/>
                </a:moveTo>
                <a:lnTo>
                  <a:pt x="4035230" y="22291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7" name="Freeform 937"> 
				</p:cNvPr>
          <p:cNvSpPr/>
          <p:nvPr/>
        </p:nvSpPr>
        <p:spPr>
          <a:xfrm>
            <a:off x="3441700" y="6629400"/>
            <a:ext cx="2387600" cy="38100"/>
          </a:xfrm>
          <a:custGeom>
            <a:avLst/>
            <a:gdLst>
              <a:gd name="connsiteX0" fmla="*/ 16049 w 2387600"/>
              <a:gd name="connsiteY0" fmla="*/ 14388 h 38100"/>
              <a:gd name="connsiteX1" fmla="*/ 2398932 w 2387600"/>
              <a:gd name="connsiteY1" fmla="*/ 14388 h 38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387600" h="38100">
                <a:moveTo>
                  <a:pt x="16049" y="14388"/>
                </a:moveTo>
                <a:lnTo>
                  <a:pt x="2398932" y="14388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8" name="Freeform 938"> 
				</p:cNvPr>
          <p:cNvSpPr/>
          <p:nvPr/>
        </p:nvSpPr>
        <p:spPr>
          <a:xfrm>
            <a:off x="876300" y="2070100"/>
            <a:ext cx="38100" cy="6096000"/>
          </a:xfrm>
          <a:custGeom>
            <a:avLst/>
            <a:gdLst>
              <a:gd name="connsiteX0" fmla="*/ 12700 w 38100"/>
              <a:gd name="connsiteY0" fmla="*/ 12700 h 6096000"/>
              <a:gd name="connsiteX1" fmla="*/ 12700 w 38100"/>
              <a:gd name="connsiteY1" fmla="*/ 6102483 h 60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8100" h="6096000">
                <a:moveTo>
                  <a:pt x="12700" y="12700"/>
                </a:moveTo>
                <a:lnTo>
                  <a:pt x="12700" y="6102483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9" name="Freeform 939"> 
				</p:cNvPr>
          <p:cNvSpPr/>
          <p:nvPr/>
        </p:nvSpPr>
        <p:spPr>
          <a:xfrm>
            <a:off x="7442200" y="2070100"/>
            <a:ext cx="38100" cy="6096000"/>
          </a:xfrm>
          <a:custGeom>
            <a:avLst/>
            <a:gdLst>
              <a:gd name="connsiteX0" fmla="*/ 22030 w 38100"/>
              <a:gd name="connsiteY0" fmla="*/ 12700 h 6096000"/>
              <a:gd name="connsiteX1" fmla="*/ 22030 w 38100"/>
              <a:gd name="connsiteY1" fmla="*/ 6102483 h 60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8100" h="6096000">
                <a:moveTo>
                  <a:pt x="22030" y="12700"/>
                </a:moveTo>
                <a:lnTo>
                  <a:pt x="22030" y="6102483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0" name="Freeform 940"> 
				</p:cNvPr>
          <p:cNvSpPr/>
          <p:nvPr/>
        </p:nvSpPr>
        <p:spPr>
          <a:xfrm>
            <a:off x="863600" y="2082800"/>
            <a:ext cx="6604000" cy="38100"/>
          </a:xfrm>
          <a:custGeom>
            <a:avLst/>
            <a:gdLst>
              <a:gd name="connsiteX0" fmla="*/ 12700 w 6604000"/>
              <a:gd name="connsiteY0" fmla="*/ 12700 h 38100"/>
              <a:gd name="connsiteX1" fmla="*/ 6613330 w 6604000"/>
              <a:gd name="connsiteY1" fmla="*/ 12700 h 38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604000" h="38100">
                <a:moveTo>
                  <a:pt x="12700" y="12700"/>
                </a:moveTo>
                <a:lnTo>
                  <a:pt x="6613330" y="12700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1" name="Freeform 941"> 
				</p:cNvPr>
          <p:cNvSpPr/>
          <p:nvPr/>
        </p:nvSpPr>
        <p:spPr>
          <a:xfrm>
            <a:off x="863600" y="8140700"/>
            <a:ext cx="6604000" cy="38100"/>
          </a:xfrm>
          <a:custGeom>
            <a:avLst/>
            <a:gdLst>
              <a:gd name="connsiteX0" fmla="*/ 12700 w 6604000"/>
              <a:gd name="connsiteY0" fmla="*/ 19183 h 38100"/>
              <a:gd name="connsiteX1" fmla="*/ 6613330 w 6604000"/>
              <a:gd name="connsiteY1" fmla="*/ 19183 h 38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604000" h="38100">
                <a:moveTo>
                  <a:pt x="12700" y="19183"/>
                </a:moveTo>
                <a:lnTo>
                  <a:pt x="6613330" y="19183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2" name="Freeform 942"> 
				</p:cNvPr>
          <p:cNvSpPr/>
          <p:nvPr/>
        </p:nvSpPr>
        <p:spPr>
          <a:xfrm>
            <a:off x="9461500" y="3073400"/>
            <a:ext cx="914400" cy="914400"/>
          </a:xfrm>
          <a:custGeom>
            <a:avLst/>
            <a:gdLst>
              <a:gd name="connsiteX0" fmla="*/ 926788 w 914400"/>
              <a:gd name="connsiteY0" fmla="*/ 923756 h 914400"/>
              <a:gd name="connsiteX1" fmla="*/ 23676 w 914400"/>
              <a:gd name="connsiteY1" fmla="*/ 20644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14400" h="914400">
                <a:moveTo>
                  <a:pt x="926788" y="923756"/>
                </a:moveTo>
                <a:lnTo>
                  <a:pt x="23676" y="20644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3" name="Freeform 943"> 
				</p:cNvPr>
          <p:cNvSpPr/>
          <p:nvPr/>
        </p:nvSpPr>
        <p:spPr>
          <a:xfrm>
            <a:off x="8559800" y="3073400"/>
            <a:ext cx="914400" cy="914400"/>
          </a:xfrm>
          <a:custGeom>
            <a:avLst/>
            <a:gdLst>
              <a:gd name="connsiteX0" fmla="*/ 22473 w 914400"/>
              <a:gd name="connsiteY0" fmla="*/ 923756 h 914400"/>
              <a:gd name="connsiteX1" fmla="*/ 925583 w 914400"/>
              <a:gd name="connsiteY1" fmla="*/ 20644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14400" h="914400">
                <a:moveTo>
                  <a:pt x="22473" y="923756"/>
                </a:moveTo>
                <a:lnTo>
                  <a:pt x="925583" y="20644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4" name="Freeform 944"> 
				</p:cNvPr>
          <p:cNvSpPr/>
          <p:nvPr/>
        </p:nvSpPr>
        <p:spPr>
          <a:xfrm>
            <a:off x="8318500" y="3670300"/>
            <a:ext cx="647700" cy="647700"/>
          </a:xfrm>
          <a:custGeom>
            <a:avLst/>
            <a:gdLst>
              <a:gd name="connsiteX0" fmla="*/ 25194 w 647700"/>
              <a:gd name="connsiteY0" fmla="*/ 651747 h 647700"/>
              <a:gd name="connsiteX1" fmla="*/ 652047 w 647700"/>
              <a:gd name="connsiteY1" fmla="*/ 651747 h 647700"/>
              <a:gd name="connsiteX2" fmla="*/ 652047 w 647700"/>
              <a:gd name="connsiteY2" fmla="*/ 24895 h 647700"/>
              <a:gd name="connsiteX3" fmla="*/ 25194 w 647700"/>
              <a:gd name="connsiteY3" fmla="*/ 24895 h 647700"/>
              <a:gd name="connsiteX4" fmla="*/ 25194 w 647700"/>
              <a:gd name="connsiteY4" fmla="*/ 651747 h 64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7700" h="647700">
                <a:moveTo>
                  <a:pt x="25194" y="651747"/>
                </a:moveTo>
                <a:lnTo>
                  <a:pt x="652047" y="651747"/>
                </a:lnTo>
                <a:lnTo>
                  <a:pt x="652047" y="24895"/>
                </a:lnTo>
                <a:lnTo>
                  <a:pt x="25194" y="24895"/>
                </a:lnTo>
                <a:lnTo>
                  <a:pt x="25194" y="651747"/>
                </a:lnTo>
                <a:close/>
              </a:path>
            </a:pathLst>
          </a:custGeom>
          <a:solidFill>
            <a:srgbClr val="50a6f8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5" name="Freeform 945"> 
				</p:cNvPr>
          <p:cNvSpPr/>
          <p:nvPr/>
        </p:nvSpPr>
        <p:spPr>
          <a:xfrm>
            <a:off x="8318500" y="3670300"/>
            <a:ext cx="647700" cy="647700"/>
          </a:xfrm>
          <a:custGeom>
            <a:avLst/>
            <a:gdLst>
              <a:gd name="connsiteX0" fmla="*/ 25194 w 647700"/>
              <a:gd name="connsiteY0" fmla="*/ 24894 h 647700"/>
              <a:gd name="connsiteX1" fmla="*/ 652047 w 647700"/>
              <a:gd name="connsiteY1" fmla="*/ 24894 h 647700"/>
              <a:gd name="connsiteX2" fmla="*/ 652047 w 647700"/>
              <a:gd name="connsiteY2" fmla="*/ 651747 h 647700"/>
              <a:gd name="connsiteX3" fmla="*/ 25194 w 647700"/>
              <a:gd name="connsiteY3" fmla="*/ 651747 h 647700"/>
              <a:gd name="connsiteX4" fmla="*/ 25194 w 647700"/>
              <a:gd name="connsiteY4" fmla="*/ 24894 h 64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7700" h="647700">
                <a:moveTo>
                  <a:pt x="25194" y="24894"/>
                </a:moveTo>
                <a:lnTo>
                  <a:pt x="652047" y="24894"/>
                </a:lnTo>
                <a:lnTo>
                  <a:pt x="652047" y="651747"/>
                </a:lnTo>
                <a:lnTo>
                  <a:pt x="25194" y="651747"/>
                </a:lnTo>
                <a:lnTo>
                  <a:pt x="25194" y="24894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6" name="Freeform 946"> 
				</p:cNvPr>
          <p:cNvSpPr/>
          <p:nvPr/>
        </p:nvSpPr>
        <p:spPr>
          <a:xfrm>
            <a:off x="9944100" y="3670300"/>
            <a:ext cx="635000" cy="647700"/>
          </a:xfrm>
          <a:custGeom>
            <a:avLst/>
            <a:gdLst>
              <a:gd name="connsiteX0" fmla="*/ 20070 w 635000"/>
              <a:gd name="connsiteY0" fmla="*/ 651747 h 647700"/>
              <a:gd name="connsiteX1" fmla="*/ 646922 w 635000"/>
              <a:gd name="connsiteY1" fmla="*/ 651747 h 647700"/>
              <a:gd name="connsiteX2" fmla="*/ 646922 w 635000"/>
              <a:gd name="connsiteY2" fmla="*/ 24895 h 647700"/>
              <a:gd name="connsiteX3" fmla="*/ 20070 w 635000"/>
              <a:gd name="connsiteY3" fmla="*/ 24895 h 647700"/>
              <a:gd name="connsiteX4" fmla="*/ 20070 w 635000"/>
              <a:gd name="connsiteY4" fmla="*/ 651747 h 64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5000" h="647700">
                <a:moveTo>
                  <a:pt x="20070" y="651747"/>
                </a:moveTo>
                <a:lnTo>
                  <a:pt x="646922" y="651747"/>
                </a:lnTo>
                <a:lnTo>
                  <a:pt x="646922" y="24895"/>
                </a:lnTo>
                <a:lnTo>
                  <a:pt x="20070" y="24895"/>
                </a:lnTo>
                <a:lnTo>
                  <a:pt x="20070" y="651747"/>
                </a:lnTo>
                <a:close/>
              </a:path>
            </a:pathLst>
          </a:custGeom>
          <a:solidFill>
            <a:srgbClr val="fd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7" name="Freeform 947"> 
				</p:cNvPr>
          <p:cNvSpPr/>
          <p:nvPr/>
        </p:nvSpPr>
        <p:spPr>
          <a:xfrm>
            <a:off x="9944100" y="3670300"/>
            <a:ext cx="635000" cy="647700"/>
          </a:xfrm>
          <a:custGeom>
            <a:avLst/>
            <a:gdLst>
              <a:gd name="connsiteX0" fmla="*/ 20070 w 635000"/>
              <a:gd name="connsiteY0" fmla="*/ 24894 h 647700"/>
              <a:gd name="connsiteX1" fmla="*/ 646922 w 635000"/>
              <a:gd name="connsiteY1" fmla="*/ 24894 h 647700"/>
              <a:gd name="connsiteX2" fmla="*/ 646922 w 635000"/>
              <a:gd name="connsiteY2" fmla="*/ 651747 h 647700"/>
              <a:gd name="connsiteX3" fmla="*/ 20070 w 635000"/>
              <a:gd name="connsiteY3" fmla="*/ 651747 h 647700"/>
              <a:gd name="connsiteX4" fmla="*/ 20070 w 635000"/>
              <a:gd name="connsiteY4" fmla="*/ 24894 h 64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5000" h="647700">
                <a:moveTo>
                  <a:pt x="20070" y="24894"/>
                </a:moveTo>
                <a:lnTo>
                  <a:pt x="646922" y="24894"/>
                </a:lnTo>
                <a:lnTo>
                  <a:pt x="646922" y="651747"/>
                </a:lnTo>
                <a:lnTo>
                  <a:pt x="20070" y="651747"/>
                </a:lnTo>
                <a:lnTo>
                  <a:pt x="20070" y="24894"/>
                </a:lnTo>
                <a:close/>
              </a:path>
            </a:pathLst>
          </a:custGeom>
          <a:solidFill>
            <a:srgbClr val="0000ff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8" name="Freeform 948"> 
				</p:cNvPr>
          <p:cNvSpPr/>
          <p:nvPr/>
        </p:nvSpPr>
        <p:spPr>
          <a:xfrm>
            <a:off x="9144000" y="2730500"/>
            <a:ext cx="635000" cy="647700"/>
          </a:xfrm>
          <a:custGeom>
            <a:avLst/>
            <a:gdLst>
              <a:gd name="connsiteX0" fmla="*/ 18963 w 635000"/>
              <a:gd name="connsiteY0" fmla="*/ 650024 h 647700"/>
              <a:gd name="connsiteX1" fmla="*/ 645816 w 635000"/>
              <a:gd name="connsiteY1" fmla="*/ 650024 h 647700"/>
              <a:gd name="connsiteX2" fmla="*/ 645816 w 635000"/>
              <a:gd name="connsiteY2" fmla="*/ 23172 h 647700"/>
              <a:gd name="connsiteX3" fmla="*/ 18963 w 635000"/>
              <a:gd name="connsiteY3" fmla="*/ 23172 h 647700"/>
              <a:gd name="connsiteX4" fmla="*/ 18963 w 635000"/>
              <a:gd name="connsiteY4" fmla="*/ 650024 h 64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5000" h="647700">
                <a:moveTo>
                  <a:pt x="18963" y="650024"/>
                </a:moveTo>
                <a:lnTo>
                  <a:pt x="645816" y="650024"/>
                </a:lnTo>
                <a:lnTo>
                  <a:pt x="645816" y="23172"/>
                </a:lnTo>
                <a:lnTo>
                  <a:pt x="18963" y="23172"/>
                </a:lnTo>
                <a:lnTo>
                  <a:pt x="18963" y="650024"/>
                </a:lnTo>
                <a:close/>
              </a:path>
            </a:pathLst>
          </a:custGeom>
          <a:solidFill>
            <a:srgbClr val="fd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9" name="Freeform 949"> 
				</p:cNvPr>
          <p:cNvSpPr/>
          <p:nvPr/>
        </p:nvSpPr>
        <p:spPr>
          <a:xfrm>
            <a:off x="9144000" y="2730500"/>
            <a:ext cx="635000" cy="647700"/>
          </a:xfrm>
          <a:custGeom>
            <a:avLst/>
            <a:gdLst>
              <a:gd name="connsiteX0" fmla="*/ 18963 w 635000"/>
              <a:gd name="connsiteY0" fmla="*/ 23172 h 647700"/>
              <a:gd name="connsiteX1" fmla="*/ 645816 w 635000"/>
              <a:gd name="connsiteY1" fmla="*/ 23172 h 647700"/>
              <a:gd name="connsiteX2" fmla="*/ 645816 w 635000"/>
              <a:gd name="connsiteY2" fmla="*/ 650024 h 647700"/>
              <a:gd name="connsiteX3" fmla="*/ 18963 w 635000"/>
              <a:gd name="connsiteY3" fmla="*/ 650024 h 647700"/>
              <a:gd name="connsiteX4" fmla="*/ 18963 w 635000"/>
              <a:gd name="connsiteY4" fmla="*/ 23172 h 64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5000" h="647700">
                <a:moveTo>
                  <a:pt x="18963" y="23172"/>
                </a:moveTo>
                <a:lnTo>
                  <a:pt x="645816" y="23172"/>
                </a:lnTo>
                <a:lnTo>
                  <a:pt x="645816" y="650024"/>
                </a:lnTo>
                <a:lnTo>
                  <a:pt x="18963" y="650024"/>
                </a:lnTo>
                <a:lnTo>
                  <a:pt x="18963" y="23172"/>
                </a:lnTo>
                <a:close/>
              </a:path>
            </a:pathLst>
          </a:custGeom>
          <a:solidFill>
            <a:srgbClr val="000001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0" name="Freeform 950"> 
				</p:cNvPr>
          <p:cNvSpPr/>
          <p:nvPr/>
        </p:nvSpPr>
        <p:spPr>
          <a:xfrm>
            <a:off x="6369050" y="2203450"/>
            <a:ext cx="412750" cy="412750"/>
          </a:xfrm>
          <a:custGeom>
            <a:avLst/>
            <a:gdLst>
              <a:gd name="connsiteX0" fmla="*/ 423029 w 412750"/>
              <a:gd name="connsiteY0" fmla="*/ 25056 h 412750"/>
              <a:gd name="connsiteX1" fmla="*/ 423029 w 412750"/>
              <a:gd name="connsiteY1" fmla="*/ 423792 h 412750"/>
              <a:gd name="connsiteX2" fmla="*/ 24293 w 412750"/>
              <a:gd name="connsiteY2" fmla="*/ 423792 h 412750"/>
              <a:gd name="connsiteX3" fmla="*/ 24293 w 412750"/>
              <a:gd name="connsiteY3" fmla="*/ 25056 h 412750"/>
              <a:gd name="connsiteX4" fmla="*/ 423029 w 412750"/>
              <a:gd name="connsiteY4" fmla="*/ 25056 h 412750"/>
              <a:gd name="connsiteX5" fmla="*/ 423029 w 412750"/>
              <a:gd name="connsiteY5" fmla="*/ 25056 h 412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2750" h="412750">
                <a:moveTo>
                  <a:pt x="423029" y="25056"/>
                </a:moveTo>
                <a:cubicBezTo>
                  <a:pt x="533136" y="135164"/>
                  <a:pt x="533136" y="313684"/>
                  <a:pt x="423029" y="423792"/>
                </a:cubicBezTo>
                <a:cubicBezTo>
                  <a:pt x="312921" y="533900"/>
                  <a:pt x="134401" y="533900"/>
                  <a:pt x="24293" y="423792"/>
                </a:cubicBezTo>
                <a:cubicBezTo>
                  <a:pt x="-85814" y="313684"/>
                  <a:pt x="-85814" y="135164"/>
                  <a:pt x="24293" y="25056"/>
                </a:cubicBezTo>
                <a:cubicBezTo>
                  <a:pt x="134401" y="-85051"/>
                  <a:pt x="312921" y="-85051"/>
                  <a:pt x="423029" y="25056"/>
                </a:cubicBezTo>
                <a:lnTo>
                  <a:pt x="423029" y="25056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154d85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1" name="Freeform 951"> 
				</p:cNvPr>
          <p:cNvSpPr/>
          <p:nvPr/>
        </p:nvSpPr>
        <p:spPr>
          <a:xfrm>
            <a:off x="984250" y="7537450"/>
            <a:ext cx="425450" cy="425450"/>
          </a:xfrm>
          <a:custGeom>
            <a:avLst/>
            <a:gdLst>
              <a:gd name="connsiteX0" fmla="*/ 427935 w 425450"/>
              <a:gd name="connsiteY0" fmla="*/ 28667 h 425450"/>
              <a:gd name="connsiteX1" fmla="*/ 427935 w 425450"/>
              <a:gd name="connsiteY1" fmla="*/ 427403 h 425450"/>
              <a:gd name="connsiteX2" fmla="*/ 29198 w 425450"/>
              <a:gd name="connsiteY2" fmla="*/ 427403 h 425450"/>
              <a:gd name="connsiteX3" fmla="*/ 29198 w 425450"/>
              <a:gd name="connsiteY3" fmla="*/ 28667 h 425450"/>
              <a:gd name="connsiteX4" fmla="*/ 427935 w 425450"/>
              <a:gd name="connsiteY4" fmla="*/ 28667 h 425450"/>
              <a:gd name="connsiteX5" fmla="*/ 427935 w 425450"/>
              <a:gd name="connsiteY5" fmla="*/ 28667 h 425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5450" h="425450">
                <a:moveTo>
                  <a:pt x="427935" y="28667"/>
                </a:moveTo>
                <a:cubicBezTo>
                  <a:pt x="538042" y="138775"/>
                  <a:pt x="538042" y="317295"/>
                  <a:pt x="427935" y="427403"/>
                </a:cubicBezTo>
                <a:cubicBezTo>
                  <a:pt x="317827" y="537511"/>
                  <a:pt x="139306" y="537511"/>
                  <a:pt x="29198" y="427403"/>
                </a:cubicBezTo>
                <a:cubicBezTo>
                  <a:pt x="-80908" y="317295"/>
                  <a:pt x="-80908" y="138775"/>
                  <a:pt x="29198" y="28667"/>
                </a:cubicBezTo>
                <a:cubicBezTo>
                  <a:pt x="139306" y="-81440"/>
                  <a:pt x="317827" y="-81440"/>
                  <a:pt x="427935" y="28667"/>
                </a:cubicBezTo>
                <a:lnTo>
                  <a:pt x="427935" y="28667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154d85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2" name="Freeform 952"> 
				</p:cNvPr>
          <p:cNvSpPr/>
          <p:nvPr/>
        </p:nvSpPr>
        <p:spPr>
          <a:xfrm>
            <a:off x="5784850" y="5962650"/>
            <a:ext cx="908050" cy="908050"/>
          </a:xfrm>
          <a:custGeom>
            <a:avLst/>
            <a:gdLst>
              <a:gd name="connsiteX0" fmla="*/ 915792 w 908050"/>
              <a:gd name="connsiteY0" fmla="*/ 29440 h 908050"/>
              <a:gd name="connsiteX1" fmla="*/ 915792 w 908050"/>
              <a:gd name="connsiteY1" fmla="*/ 918705 h 908050"/>
              <a:gd name="connsiteX2" fmla="*/ 26528 w 908050"/>
              <a:gd name="connsiteY2" fmla="*/ 918705 h 908050"/>
              <a:gd name="connsiteX3" fmla="*/ 26528 w 908050"/>
              <a:gd name="connsiteY3" fmla="*/ 29440 h 908050"/>
              <a:gd name="connsiteX4" fmla="*/ 915792 w 908050"/>
              <a:gd name="connsiteY4" fmla="*/ 29440 h 908050"/>
              <a:gd name="connsiteX5" fmla="*/ 915792 w 908050"/>
              <a:gd name="connsiteY5" fmla="*/ 29440 h 90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08050" h="908050">
                <a:moveTo>
                  <a:pt x="915792" y="29440"/>
                </a:moveTo>
                <a:cubicBezTo>
                  <a:pt x="1161356" y="275004"/>
                  <a:pt x="1161356" y="673141"/>
                  <a:pt x="915792" y="918705"/>
                </a:cubicBezTo>
                <a:cubicBezTo>
                  <a:pt x="670229" y="1164268"/>
                  <a:pt x="272092" y="1164268"/>
                  <a:pt x="26528" y="918705"/>
                </a:cubicBezTo>
                <a:cubicBezTo>
                  <a:pt x="-219034" y="673141"/>
                  <a:pt x="-219034" y="275004"/>
                  <a:pt x="26528" y="29440"/>
                </a:cubicBezTo>
                <a:cubicBezTo>
                  <a:pt x="272092" y="-216122"/>
                  <a:pt x="670229" y="-216122"/>
                  <a:pt x="915792" y="29440"/>
                </a:cubicBezTo>
                <a:lnTo>
                  <a:pt x="915792" y="29440"/>
                </a:lnTo>
                <a:close/>
              </a:path>
            </a:pathLst>
          </a:custGeom>
          <a:solidFill>
            <a:srgbClr val="000001">
              <a:alpha val="0"/>
            </a:srgbClr>
          </a:solidFill>
          <a:ln w="38100">
            <a:solidFill>
              <a:srgbClr val="154d85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3" name="Freeform 953"> 
				</p:cNvPr>
          <p:cNvSpPr/>
          <p:nvPr/>
        </p:nvSpPr>
        <p:spPr>
          <a:xfrm>
            <a:off x="2178050" y="2508250"/>
            <a:ext cx="590550" cy="603250"/>
          </a:xfrm>
          <a:custGeom>
            <a:avLst/>
            <a:gdLst>
              <a:gd name="connsiteX0" fmla="*/ 602814 w 590550"/>
              <a:gd name="connsiteY0" fmla="*/ 29019 h 603250"/>
              <a:gd name="connsiteX1" fmla="*/ 602814 w 590550"/>
              <a:gd name="connsiteY1" fmla="*/ 609709 h 603250"/>
              <a:gd name="connsiteX2" fmla="*/ 22124 w 590550"/>
              <a:gd name="connsiteY2" fmla="*/ 609709 h 603250"/>
              <a:gd name="connsiteX3" fmla="*/ 22124 w 590550"/>
              <a:gd name="connsiteY3" fmla="*/ 29019 h 603250"/>
              <a:gd name="connsiteX4" fmla="*/ 602814 w 590550"/>
              <a:gd name="connsiteY4" fmla="*/ 29019 h 603250"/>
              <a:gd name="connsiteX5" fmla="*/ 602814 w 590550"/>
              <a:gd name="connsiteY5" fmla="*/ 29019 h 603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0550" h="603250">
                <a:moveTo>
                  <a:pt x="602814" y="29019"/>
                </a:moveTo>
                <a:cubicBezTo>
                  <a:pt x="763167" y="189372"/>
                  <a:pt x="763167" y="449356"/>
                  <a:pt x="602814" y="609709"/>
                </a:cubicBezTo>
                <a:cubicBezTo>
                  <a:pt x="442461" y="770063"/>
                  <a:pt x="182477" y="770063"/>
                  <a:pt x="22124" y="609709"/>
                </a:cubicBezTo>
                <a:cubicBezTo>
                  <a:pt x="-138228" y="449356"/>
                  <a:pt x="-138228" y="189372"/>
                  <a:pt x="22124" y="29019"/>
                </a:cubicBezTo>
                <a:cubicBezTo>
                  <a:pt x="182477" y="-131333"/>
                  <a:pt x="442461" y="-131333"/>
                  <a:pt x="602814" y="29019"/>
                </a:cubicBezTo>
                <a:lnTo>
                  <a:pt x="602814" y="29019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154d85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4" name="Freeform 954"> 
				</p:cNvPr>
          <p:cNvSpPr/>
          <p:nvPr/>
        </p:nvSpPr>
        <p:spPr>
          <a:xfrm>
            <a:off x="5124450" y="3308350"/>
            <a:ext cx="781050" cy="768350"/>
          </a:xfrm>
          <a:custGeom>
            <a:avLst/>
            <a:gdLst>
              <a:gd name="connsiteX0" fmla="*/ 784556 w 781050"/>
              <a:gd name="connsiteY0" fmla="*/ 25953 h 768350"/>
              <a:gd name="connsiteX1" fmla="*/ 784556 w 781050"/>
              <a:gd name="connsiteY1" fmla="*/ 780817 h 768350"/>
              <a:gd name="connsiteX2" fmla="*/ 29693 w 781050"/>
              <a:gd name="connsiteY2" fmla="*/ 780817 h 768350"/>
              <a:gd name="connsiteX3" fmla="*/ 29693 w 781050"/>
              <a:gd name="connsiteY3" fmla="*/ 25953 h 768350"/>
              <a:gd name="connsiteX4" fmla="*/ 784556 w 781050"/>
              <a:gd name="connsiteY4" fmla="*/ 25953 h 768350"/>
              <a:gd name="connsiteX5" fmla="*/ 784556 w 781050"/>
              <a:gd name="connsiteY5" fmla="*/ 25953 h 768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81050" h="768350">
                <a:moveTo>
                  <a:pt x="784556" y="25953"/>
                </a:moveTo>
                <a:cubicBezTo>
                  <a:pt x="993006" y="234403"/>
                  <a:pt x="993006" y="572367"/>
                  <a:pt x="784556" y="780817"/>
                </a:cubicBezTo>
                <a:cubicBezTo>
                  <a:pt x="576106" y="989266"/>
                  <a:pt x="238142" y="989266"/>
                  <a:pt x="29693" y="780817"/>
                </a:cubicBezTo>
                <a:cubicBezTo>
                  <a:pt x="-178756" y="572367"/>
                  <a:pt x="-178756" y="234403"/>
                  <a:pt x="29693" y="25953"/>
                </a:cubicBezTo>
                <a:cubicBezTo>
                  <a:pt x="238142" y="-182495"/>
                  <a:pt x="576106" y="-182495"/>
                  <a:pt x="784556" y="25953"/>
                </a:cubicBezTo>
                <a:lnTo>
                  <a:pt x="784556" y="25953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154d85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5" name="Freeform 955"> 
				</p:cNvPr>
          <p:cNvSpPr/>
          <p:nvPr/>
        </p:nvSpPr>
        <p:spPr>
          <a:xfrm>
            <a:off x="4375150" y="4921250"/>
            <a:ext cx="425450" cy="412750"/>
          </a:xfrm>
          <a:custGeom>
            <a:avLst/>
            <a:gdLst>
              <a:gd name="connsiteX0" fmla="*/ 425985 w 425450"/>
              <a:gd name="connsiteY0" fmla="*/ 19120 h 412750"/>
              <a:gd name="connsiteX1" fmla="*/ 425985 w 425450"/>
              <a:gd name="connsiteY1" fmla="*/ 417856 h 412750"/>
              <a:gd name="connsiteX2" fmla="*/ 27249 w 425450"/>
              <a:gd name="connsiteY2" fmla="*/ 417856 h 412750"/>
              <a:gd name="connsiteX3" fmla="*/ 27249 w 425450"/>
              <a:gd name="connsiteY3" fmla="*/ 19120 h 412750"/>
              <a:gd name="connsiteX4" fmla="*/ 425985 w 425450"/>
              <a:gd name="connsiteY4" fmla="*/ 19120 h 412750"/>
              <a:gd name="connsiteX5" fmla="*/ 425985 w 425450"/>
              <a:gd name="connsiteY5" fmla="*/ 19120 h 412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5450" h="412750">
                <a:moveTo>
                  <a:pt x="425985" y="19120"/>
                </a:moveTo>
                <a:cubicBezTo>
                  <a:pt x="536093" y="129228"/>
                  <a:pt x="536093" y="307748"/>
                  <a:pt x="425985" y="417856"/>
                </a:cubicBezTo>
                <a:cubicBezTo>
                  <a:pt x="315877" y="527964"/>
                  <a:pt x="137357" y="527964"/>
                  <a:pt x="27249" y="417856"/>
                </a:cubicBezTo>
                <a:cubicBezTo>
                  <a:pt x="-82858" y="307748"/>
                  <a:pt x="-82858" y="129228"/>
                  <a:pt x="27249" y="19120"/>
                </a:cubicBezTo>
                <a:cubicBezTo>
                  <a:pt x="137357" y="-90987"/>
                  <a:pt x="315877" y="-90987"/>
                  <a:pt x="425985" y="19120"/>
                </a:cubicBezTo>
                <a:lnTo>
                  <a:pt x="425985" y="19120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154d85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6" name="Freeform 956"> 
				</p:cNvPr>
          <p:cNvSpPr/>
          <p:nvPr/>
        </p:nvSpPr>
        <p:spPr>
          <a:xfrm>
            <a:off x="4972050" y="7207250"/>
            <a:ext cx="539750" cy="539750"/>
          </a:xfrm>
          <a:custGeom>
            <a:avLst/>
            <a:gdLst>
              <a:gd name="connsiteX0" fmla="*/ 551156 w 539750"/>
              <a:gd name="connsiteY0" fmla="*/ 23843 h 539750"/>
              <a:gd name="connsiteX1" fmla="*/ 551156 w 539750"/>
              <a:gd name="connsiteY1" fmla="*/ 550298 h 539750"/>
              <a:gd name="connsiteX2" fmla="*/ 24701 w 539750"/>
              <a:gd name="connsiteY2" fmla="*/ 550298 h 539750"/>
              <a:gd name="connsiteX3" fmla="*/ 24701 w 539750"/>
              <a:gd name="connsiteY3" fmla="*/ 23843 h 539750"/>
              <a:gd name="connsiteX4" fmla="*/ 551156 w 539750"/>
              <a:gd name="connsiteY4" fmla="*/ 23843 h 539750"/>
              <a:gd name="connsiteX5" fmla="*/ 551156 w 539750"/>
              <a:gd name="connsiteY5" fmla="*/ 23843 h 539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9750" h="539750">
                <a:moveTo>
                  <a:pt x="551156" y="23843"/>
                </a:moveTo>
                <a:cubicBezTo>
                  <a:pt x="696532" y="169220"/>
                  <a:pt x="696532" y="404922"/>
                  <a:pt x="551156" y="550298"/>
                </a:cubicBezTo>
                <a:cubicBezTo>
                  <a:pt x="405779" y="695675"/>
                  <a:pt x="170077" y="695675"/>
                  <a:pt x="24701" y="550298"/>
                </a:cubicBezTo>
                <a:cubicBezTo>
                  <a:pt x="-120675" y="404922"/>
                  <a:pt x="-120675" y="169220"/>
                  <a:pt x="24701" y="23843"/>
                </a:cubicBezTo>
                <a:cubicBezTo>
                  <a:pt x="170077" y="-121532"/>
                  <a:pt x="405779" y="-121532"/>
                  <a:pt x="551156" y="23843"/>
                </a:cubicBezTo>
                <a:lnTo>
                  <a:pt x="551156" y="23843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154d85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7" name="Freeform 957"> 
				</p:cNvPr>
          <p:cNvSpPr/>
          <p:nvPr/>
        </p:nvSpPr>
        <p:spPr>
          <a:xfrm>
            <a:off x="9899650" y="5530850"/>
            <a:ext cx="641350" cy="641350"/>
          </a:xfrm>
          <a:custGeom>
            <a:avLst/>
            <a:gdLst>
              <a:gd name="connsiteX0" fmla="*/ 25373 w 641350"/>
              <a:gd name="connsiteY0" fmla="*/ 648696 h 641350"/>
              <a:gd name="connsiteX1" fmla="*/ 652226 w 641350"/>
              <a:gd name="connsiteY1" fmla="*/ 648696 h 641350"/>
              <a:gd name="connsiteX2" fmla="*/ 652226 w 641350"/>
              <a:gd name="connsiteY2" fmla="*/ 21843 h 641350"/>
              <a:gd name="connsiteX3" fmla="*/ 25373 w 641350"/>
              <a:gd name="connsiteY3" fmla="*/ 21843 h 641350"/>
              <a:gd name="connsiteX4" fmla="*/ 25373 w 641350"/>
              <a:gd name="connsiteY4" fmla="*/ 648696 h 641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1350" h="641350">
                <a:moveTo>
                  <a:pt x="25373" y="648696"/>
                </a:moveTo>
                <a:lnTo>
                  <a:pt x="652226" y="648696"/>
                </a:lnTo>
                <a:lnTo>
                  <a:pt x="652226" y="21843"/>
                </a:lnTo>
                <a:lnTo>
                  <a:pt x="25373" y="21843"/>
                </a:lnTo>
                <a:lnTo>
                  <a:pt x="25373" y="648696"/>
                </a:lnTo>
                <a:close/>
              </a:path>
            </a:pathLst>
          </a:custGeom>
          <a:solidFill>
            <a:srgbClr val="fd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8" name="Freeform 958"> 
				</p:cNvPr>
          <p:cNvSpPr/>
          <p:nvPr/>
        </p:nvSpPr>
        <p:spPr>
          <a:xfrm>
            <a:off x="9899650" y="5530850"/>
            <a:ext cx="641350" cy="641350"/>
          </a:xfrm>
          <a:custGeom>
            <a:avLst/>
            <a:gdLst>
              <a:gd name="connsiteX0" fmla="*/ 25373 w 641350"/>
              <a:gd name="connsiteY0" fmla="*/ 21844 h 641350"/>
              <a:gd name="connsiteX1" fmla="*/ 652226 w 641350"/>
              <a:gd name="connsiteY1" fmla="*/ 21844 h 641350"/>
              <a:gd name="connsiteX2" fmla="*/ 652226 w 641350"/>
              <a:gd name="connsiteY2" fmla="*/ 648696 h 641350"/>
              <a:gd name="connsiteX3" fmla="*/ 25373 w 641350"/>
              <a:gd name="connsiteY3" fmla="*/ 648696 h 641350"/>
              <a:gd name="connsiteX4" fmla="*/ 25373 w 641350"/>
              <a:gd name="connsiteY4" fmla="*/ 21844 h 641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1350" h="641350">
                <a:moveTo>
                  <a:pt x="25373" y="21844"/>
                </a:moveTo>
                <a:lnTo>
                  <a:pt x="652226" y="21844"/>
                </a:lnTo>
                <a:lnTo>
                  <a:pt x="652226" y="648696"/>
                </a:lnTo>
                <a:lnTo>
                  <a:pt x="25373" y="648696"/>
                </a:lnTo>
                <a:lnTo>
                  <a:pt x="25373" y="21844"/>
                </a:lnTo>
                <a:close/>
              </a:path>
            </a:pathLst>
          </a:custGeom>
          <a:solidFill>
            <a:srgbClr val="000034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9" name="Freeform 959"> 
				</p:cNvPr>
          <p:cNvSpPr/>
          <p:nvPr/>
        </p:nvSpPr>
        <p:spPr>
          <a:xfrm>
            <a:off x="9074150" y="6457950"/>
            <a:ext cx="641350" cy="641350"/>
          </a:xfrm>
          <a:custGeom>
            <a:avLst/>
            <a:gdLst>
              <a:gd name="connsiteX0" fmla="*/ 25595 w 641350"/>
              <a:gd name="connsiteY0" fmla="*/ 649630 h 641350"/>
              <a:gd name="connsiteX1" fmla="*/ 652447 w 641350"/>
              <a:gd name="connsiteY1" fmla="*/ 649630 h 641350"/>
              <a:gd name="connsiteX2" fmla="*/ 652447 w 641350"/>
              <a:gd name="connsiteY2" fmla="*/ 22778 h 641350"/>
              <a:gd name="connsiteX3" fmla="*/ 25595 w 641350"/>
              <a:gd name="connsiteY3" fmla="*/ 22778 h 641350"/>
              <a:gd name="connsiteX4" fmla="*/ 25595 w 641350"/>
              <a:gd name="connsiteY4" fmla="*/ 649630 h 641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1350" h="641350">
                <a:moveTo>
                  <a:pt x="25595" y="649630"/>
                </a:moveTo>
                <a:lnTo>
                  <a:pt x="652447" y="649630"/>
                </a:lnTo>
                <a:lnTo>
                  <a:pt x="652447" y="22778"/>
                </a:lnTo>
                <a:lnTo>
                  <a:pt x="25595" y="22778"/>
                </a:lnTo>
                <a:lnTo>
                  <a:pt x="25595" y="649630"/>
                </a:lnTo>
                <a:close/>
              </a:path>
            </a:pathLst>
          </a:custGeom>
          <a:solidFill>
            <a:srgbClr val="fd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0" name="Freeform 960"> 
				</p:cNvPr>
          <p:cNvSpPr/>
          <p:nvPr/>
        </p:nvSpPr>
        <p:spPr>
          <a:xfrm>
            <a:off x="9074150" y="6457950"/>
            <a:ext cx="641350" cy="641350"/>
          </a:xfrm>
          <a:custGeom>
            <a:avLst/>
            <a:gdLst>
              <a:gd name="connsiteX0" fmla="*/ 25595 w 641350"/>
              <a:gd name="connsiteY0" fmla="*/ 22777 h 641350"/>
              <a:gd name="connsiteX1" fmla="*/ 652447 w 641350"/>
              <a:gd name="connsiteY1" fmla="*/ 22777 h 641350"/>
              <a:gd name="connsiteX2" fmla="*/ 652447 w 641350"/>
              <a:gd name="connsiteY2" fmla="*/ 649630 h 641350"/>
              <a:gd name="connsiteX3" fmla="*/ 25595 w 641350"/>
              <a:gd name="connsiteY3" fmla="*/ 649630 h 641350"/>
              <a:gd name="connsiteX4" fmla="*/ 25595 w 641350"/>
              <a:gd name="connsiteY4" fmla="*/ 22777 h 641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1350" h="641350">
                <a:moveTo>
                  <a:pt x="25595" y="22777"/>
                </a:moveTo>
                <a:lnTo>
                  <a:pt x="652447" y="22777"/>
                </a:lnTo>
                <a:lnTo>
                  <a:pt x="652447" y="649630"/>
                </a:lnTo>
                <a:lnTo>
                  <a:pt x="25595" y="649630"/>
                </a:lnTo>
                <a:lnTo>
                  <a:pt x="25595" y="22777"/>
                </a:lnTo>
                <a:close/>
              </a:path>
            </a:pathLst>
          </a:custGeom>
          <a:solidFill>
            <a:srgbClr val="0000ff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1" name="Freeform 961"> 
				</p:cNvPr>
          <p:cNvSpPr/>
          <p:nvPr/>
        </p:nvSpPr>
        <p:spPr>
          <a:xfrm>
            <a:off x="10699750" y="6457950"/>
            <a:ext cx="641350" cy="641350"/>
          </a:xfrm>
          <a:custGeom>
            <a:avLst/>
            <a:gdLst>
              <a:gd name="connsiteX0" fmla="*/ 20470 w 641350"/>
              <a:gd name="connsiteY0" fmla="*/ 649630 h 641350"/>
              <a:gd name="connsiteX1" fmla="*/ 647323 w 641350"/>
              <a:gd name="connsiteY1" fmla="*/ 649630 h 641350"/>
              <a:gd name="connsiteX2" fmla="*/ 647323 w 641350"/>
              <a:gd name="connsiteY2" fmla="*/ 22778 h 641350"/>
              <a:gd name="connsiteX3" fmla="*/ 20470 w 641350"/>
              <a:gd name="connsiteY3" fmla="*/ 22778 h 641350"/>
              <a:gd name="connsiteX4" fmla="*/ 20470 w 641350"/>
              <a:gd name="connsiteY4" fmla="*/ 649630 h 641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1350" h="641350">
                <a:moveTo>
                  <a:pt x="20470" y="649630"/>
                </a:moveTo>
                <a:lnTo>
                  <a:pt x="647323" y="649630"/>
                </a:lnTo>
                <a:lnTo>
                  <a:pt x="647323" y="22778"/>
                </a:lnTo>
                <a:lnTo>
                  <a:pt x="20470" y="22778"/>
                </a:lnTo>
                <a:lnTo>
                  <a:pt x="20470" y="649630"/>
                </a:lnTo>
                <a:close/>
              </a:path>
            </a:pathLst>
          </a:custGeom>
          <a:solidFill>
            <a:srgbClr val="fd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2" name="Freeform 962"> 
				</p:cNvPr>
          <p:cNvSpPr/>
          <p:nvPr/>
        </p:nvSpPr>
        <p:spPr>
          <a:xfrm>
            <a:off x="10699750" y="6457950"/>
            <a:ext cx="641350" cy="641350"/>
          </a:xfrm>
          <a:custGeom>
            <a:avLst/>
            <a:gdLst>
              <a:gd name="connsiteX0" fmla="*/ 20471 w 641350"/>
              <a:gd name="connsiteY0" fmla="*/ 22777 h 641350"/>
              <a:gd name="connsiteX1" fmla="*/ 647324 w 641350"/>
              <a:gd name="connsiteY1" fmla="*/ 22777 h 641350"/>
              <a:gd name="connsiteX2" fmla="*/ 647324 w 641350"/>
              <a:gd name="connsiteY2" fmla="*/ 649630 h 641350"/>
              <a:gd name="connsiteX3" fmla="*/ 20471 w 641350"/>
              <a:gd name="connsiteY3" fmla="*/ 649630 h 641350"/>
              <a:gd name="connsiteX4" fmla="*/ 20471 w 641350"/>
              <a:gd name="connsiteY4" fmla="*/ 22777 h 641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1350" h="641350">
                <a:moveTo>
                  <a:pt x="20471" y="22777"/>
                </a:moveTo>
                <a:lnTo>
                  <a:pt x="647324" y="22777"/>
                </a:lnTo>
                <a:lnTo>
                  <a:pt x="647324" y="649630"/>
                </a:lnTo>
                <a:lnTo>
                  <a:pt x="20471" y="649630"/>
                </a:lnTo>
                <a:lnTo>
                  <a:pt x="20471" y="22777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64" name="Picture 964">
					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9820" y="5699760"/>
            <a:ext cx="213360" cy="205740"/>
          </a:xfrm>
          <a:prstGeom prst="rect">
            <a:avLst/>
          </a:prstGeom>
        </p:spPr>
      </p:pic>
      <p:sp>
        <p:nvSpPr>
          <p:cNvPr id="964" name="Freeform 964"> 
				</p:cNvPr>
          <p:cNvSpPr/>
          <p:nvPr/>
        </p:nvSpPr>
        <p:spPr>
          <a:xfrm>
            <a:off x="9137650" y="2724150"/>
            <a:ext cx="641350" cy="654050"/>
          </a:xfrm>
          <a:custGeom>
            <a:avLst/>
            <a:gdLst>
              <a:gd name="connsiteX0" fmla="*/ 25313 w 641350"/>
              <a:gd name="connsiteY0" fmla="*/ 656374 h 654050"/>
              <a:gd name="connsiteX1" fmla="*/ 652166 w 641350"/>
              <a:gd name="connsiteY1" fmla="*/ 656374 h 654050"/>
              <a:gd name="connsiteX2" fmla="*/ 652166 w 641350"/>
              <a:gd name="connsiteY2" fmla="*/ 29522 h 654050"/>
              <a:gd name="connsiteX3" fmla="*/ 25313 w 641350"/>
              <a:gd name="connsiteY3" fmla="*/ 29522 h 654050"/>
              <a:gd name="connsiteX4" fmla="*/ 25313 w 641350"/>
              <a:gd name="connsiteY4" fmla="*/ 656374 h 654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1350" h="654050">
                <a:moveTo>
                  <a:pt x="25313" y="656374"/>
                </a:moveTo>
                <a:lnTo>
                  <a:pt x="652166" y="656374"/>
                </a:lnTo>
                <a:lnTo>
                  <a:pt x="652166" y="29522"/>
                </a:lnTo>
                <a:lnTo>
                  <a:pt x="25313" y="29522"/>
                </a:lnTo>
                <a:lnTo>
                  <a:pt x="25313" y="656374"/>
                </a:lnTo>
                <a:close/>
              </a:path>
            </a:pathLst>
          </a:custGeom>
          <a:solidFill>
            <a:srgbClr val="fd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5" name="Freeform 965"> 
				</p:cNvPr>
          <p:cNvSpPr/>
          <p:nvPr/>
        </p:nvSpPr>
        <p:spPr>
          <a:xfrm>
            <a:off x="9137650" y="2724150"/>
            <a:ext cx="641350" cy="654050"/>
          </a:xfrm>
          <a:custGeom>
            <a:avLst/>
            <a:gdLst>
              <a:gd name="connsiteX0" fmla="*/ 25313 w 641350"/>
              <a:gd name="connsiteY0" fmla="*/ 29522 h 654050"/>
              <a:gd name="connsiteX1" fmla="*/ 652166 w 641350"/>
              <a:gd name="connsiteY1" fmla="*/ 29522 h 654050"/>
              <a:gd name="connsiteX2" fmla="*/ 652166 w 641350"/>
              <a:gd name="connsiteY2" fmla="*/ 656374 h 654050"/>
              <a:gd name="connsiteX3" fmla="*/ 25313 w 641350"/>
              <a:gd name="connsiteY3" fmla="*/ 656374 h 654050"/>
              <a:gd name="connsiteX4" fmla="*/ 25313 w 641350"/>
              <a:gd name="connsiteY4" fmla="*/ 29522 h 654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1350" h="654050">
                <a:moveTo>
                  <a:pt x="25313" y="29522"/>
                </a:moveTo>
                <a:lnTo>
                  <a:pt x="652166" y="29522"/>
                </a:lnTo>
                <a:lnTo>
                  <a:pt x="652166" y="656374"/>
                </a:lnTo>
                <a:lnTo>
                  <a:pt x="25313" y="656374"/>
                </a:lnTo>
                <a:lnTo>
                  <a:pt x="25313" y="29522"/>
                </a:lnTo>
                <a:close/>
              </a:path>
            </a:pathLst>
          </a:custGeom>
          <a:solidFill>
            <a:srgbClr val="0000ff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6" name="Freeform 966"> 
				</p:cNvPr>
          <p:cNvSpPr/>
          <p:nvPr/>
        </p:nvSpPr>
        <p:spPr>
          <a:xfrm>
            <a:off x="2940050" y="1835150"/>
            <a:ext cx="4832350" cy="5734050"/>
          </a:xfrm>
          <a:custGeom>
            <a:avLst/>
            <a:gdLst>
              <a:gd name="connsiteX0" fmla="*/ 19621 w 4832350"/>
              <a:gd name="connsiteY0" fmla="*/ 25772 h 5734050"/>
              <a:gd name="connsiteX1" fmla="*/ 4832862 w 4832350"/>
              <a:gd name="connsiteY1" fmla="*/ 5735725 h 5734050"/>
              <a:gd name="connsiteX2" fmla="*/ 4841047 w 4832350"/>
              <a:gd name="connsiteY2" fmla="*/ 5745435 h 5734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832350" h="5734050">
                <a:moveTo>
                  <a:pt x="19621" y="25772"/>
                </a:moveTo>
                <a:lnTo>
                  <a:pt x="4832862" y="5735725"/>
                </a:lnTo>
                <a:lnTo>
                  <a:pt x="4841047" y="5745435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7" name="Freeform 967"> 
				</p:cNvPr>
          <p:cNvSpPr/>
          <p:nvPr/>
        </p:nvSpPr>
        <p:spPr>
          <a:xfrm>
            <a:off x="7677150" y="7486650"/>
            <a:ext cx="146050" cy="146050"/>
          </a:xfrm>
          <a:custGeom>
            <a:avLst/>
            <a:gdLst>
              <a:gd name="connsiteX0" fmla="*/ 29508 w 146050"/>
              <a:gd name="connsiteY0" fmla="*/ 100210 h 146050"/>
              <a:gd name="connsiteX1" fmla="*/ 154697 w 146050"/>
              <a:gd name="connsiteY1" fmla="*/ 154140 h 146050"/>
              <a:gd name="connsiteX2" fmla="*/ 122727 w 146050"/>
              <a:gd name="connsiteY2" fmla="*/ 21631 h 146050"/>
              <a:gd name="connsiteX3" fmla="*/ 95763 w 146050"/>
              <a:gd name="connsiteY3" fmla="*/ 84225 h 146050"/>
              <a:gd name="connsiteX4" fmla="*/ 29508 w 146050"/>
              <a:gd name="connsiteY4" fmla="*/ 100210 h 14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6050" h="146050">
                <a:moveTo>
                  <a:pt x="29508" y="100210"/>
                </a:moveTo>
                <a:lnTo>
                  <a:pt x="154697" y="154140"/>
                </a:lnTo>
                <a:lnTo>
                  <a:pt x="122727" y="21631"/>
                </a:lnTo>
                <a:lnTo>
                  <a:pt x="95763" y="84225"/>
                </a:lnTo>
                <a:lnTo>
                  <a:pt x="29508" y="100210"/>
                </a:lnTo>
                <a:close/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8" name="TextBox 968"/>
          <p:cNvSpPr txBox="1"/>
          <p:nvPr/>
        </p:nvSpPr>
        <p:spPr>
          <a:xfrm>
            <a:off x="673100" y="444500"/>
            <a:ext cx="5749312" cy="83210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13750"/>
              </a:lnSpc>
            </a:pPr>
            <a:r>
              <a:rPr lang="en-US" altLang="zh-CN" sz="4800" spc="75" dirty="0">
                <a:solidFill>
                  <a:srgbClr val="000000"/>
                </a:solidFill>
                <a:latin typeface="Times New Roman"/>
                <a:ea typeface="Times New Roman"/>
              </a:rPr>
              <a:t>Traversing</a:t>
            </a:r>
            <a:r>
              <a:rPr lang="en-US" altLang="zh-CN" sz="4800" spc="6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800" spc="114" dirty="0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4800" spc="6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800" spc="89" dirty="0">
                <a:solidFill>
                  <a:srgbClr val="000000"/>
                </a:solidFill>
                <a:latin typeface="Times New Roman"/>
                <a:ea typeface="Times New Roman"/>
              </a:rPr>
              <a:t>KD-Tree</a:t>
            </a:r>
          </a:p>
        </p:txBody>
      </p:sp>
      <p:sp>
        <p:nvSpPr>
          <p:cNvPr id="969" name="TextBox 969"/>
          <p:cNvSpPr txBox="1"/>
          <p:nvPr/>
        </p:nvSpPr>
        <p:spPr>
          <a:xfrm>
            <a:off x="8534400" y="3733800"/>
            <a:ext cx="2006984" cy="58940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13750"/>
              </a:lnSpc>
              <a:tabLst>
                <a:tab pos="1600200" algn="l"/>
              </a:tabLst>
            </a:pPr>
            <a:r>
              <a:rPr lang="en-US" altLang="zh-CN" sz="3400" spc="309" dirty="0">
                <a:solidFill>
                  <a:srgbClr val="000000"/>
                </a:solidFill>
                <a:latin typeface="Times New Roman"/>
                <a:ea typeface="Times New Roman"/>
              </a:rPr>
              <a:t>1	</a:t>
            </a:r>
            <a:r>
              <a:rPr lang="en-US" altLang="zh-CN" sz="3400" spc="-104" dirty="0">
                <a:solidFill>
                  <a:srgbClr val="000000"/>
                </a:solidFill>
                <a:latin typeface="Times New Roman"/>
                <a:ea typeface="Times New Roman"/>
              </a:rPr>
              <a:t>B</a:t>
            </a:r>
          </a:p>
        </p:txBody>
      </p:sp>
      <p:sp>
        <p:nvSpPr>
          <p:cNvPr id="970" name="TextBox 970"/>
          <p:cNvSpPr txBox="1"/>
          <p:nvPr/>
        </p:nvSpPr>
        <p:spPr>
          <a:xfrm>
            <a:off x="5283200" y="4584700"/>
            <a:ext cx="6834210" cy="160502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296666"/>
              </a:lnSpc>
              <a:tabLst>
                <a:tab pos="972830" algn="l"/>
                <a:tab pos="4025900" algn="l"/>
                <a:tab pos="4787900" algn="l"/>
                <a:tab pos="5626100" algn="l"/>
                <a:tab pos="6451600" algn="l"/>
              </a:tabLst>
            </a:pPr>
            <a:r>
              <a:rPr lang="en-US" altLang="zh-CN" sz="3400" spc="60" dirty="0">
                <a:solidFill>
                  <a:srgbClr val="000000"/>
                </a:solidFill>
                <a:latin typeface="Times New Roman"/>
                <a:ea typeface="Times New Roman"/>
              </a:rPr>
              <a:t>C	</a:t>
            </a:r>
            <a:r>
              <a:rPr lang="en-US" altLang="zh-CN" sz="3550" spc="259" dirty="0">
                <a:solidFill>
                  <a:srgbClr val="000000"/>
                </a:solidFill>
                <a:latin typeface="Times New Roman"/>
                <a:ea typeface="Times New Roman"/>
              </a:rPr>
              <a:t>t</a:t>
            </a:r>
            <a:r>
              <a:rPr lang="en-US" altLang="zh-CN" sz="2450" spc="225" dirty="0">
                <a:solidFill>
                  <a:srgbClr val="000000"/>
                </a:solidFill>
                <a:latin typeface="Times New Roman"/>
                <a:ea typeface="Times New Roman"/>
              </a:rPr>
              <a:t>hit</a:t>
            </a:r>
            <a:r>
              <a:rPr lang="en-US" altLang="zh-CN" sz="2450" spc="160" dirty="0">
                <a:solidFill>
                  <a:srgbClr val="000000"/>
                </a:solidFill>
                <a:latin typeface="Times New Roman"/>
                <a:cs typeface="Times New Roman"/>
              </a:rPr>
              <a:t>  </a:t>
            </a:r>
            <a:r>
              <a:rPr lang="en-US" altLang="zh-CN" sz="3400" spc="615" dirty="0">
                <a:solidFill>
                  <a:srgbClr val="000000"/>
                </a:solidFill>
                <a:latin typeface="Times New Roman"/>
                <a:ea typeface="Times New Roman"/>
              </a:rPr>
              <a:t>B	</a:t>
            </a:r>
            <a:r>
              <a:rPr lang="en-US" altLang="zh-CN" sz="3400" spc="309" dirty="0">
                <a:solidFill>
                  <a:srgbClr val="000000"/>
                </a:solidFill>
                <a:latin typeface="Times New Roman"/>
                <a:ea typeface="Times New Roman"/>
              </a:rPr>
              <a:t>2	</a:t>
            </a:r>
            <a:r>
              <a:rPr lang="en-US" altLang="zh-CN" sz="3400" spc="125" dirty="0">
                <a:solidFill>
                  <a:srgbClr val="000000"/>
                </a:solidFill>
                <a:latin typeface="Times New Roman"/>
                <a:ea typeface="Times New Roman"/>
              </a:rPr>
              <a:t>D	</a:t>
            </a:r>
            <a:r>
              <a:rPr lang="en-US" altLang="zh-CN" sz="3400" spc="60" dirty="0">
                <a:solidFill>
                  <a:srgbClr val="000000"/>
                </a:solidFill>
                <a:latin typeface="Times New Roman"/>
                <a:ea typeface="Times New Roman"/>
              </a:rPr>
              <a:t>C	</a:t>
            </a:r>
            <a:r>
              <a:rPr lang="en-US" altLang="zh-CN" sz="3400" spc="270" dirty="0">
                <a:solidFill>
                  <a:srgbClr val="000000"/>
                </a:solidFill>
                <a:latin typeface="Times New Roman"/>
                <a:ea typeface="Times New Roman"/>
              </a:rPr>
              <a:t>3</a:t>
            </a:r>
          </a:p>
        </p:txBody>
      </p:sp>
      <p:sp>
        <p:nvSpPr>
          <p:cNvPr id="971" name="TextBox 971"/>
          <p:cNvSpPr txBox="1"/>
          <p:nvPr/>
        </p:nvSpPr>
        <p:spPr>
          <a:xfrm>
            <a:off x="2832100" y="6350000"/>
            <a:ext cx="8459810" cy="76644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47916"/>
              </a:lnSpc>
              <a:tabLst>
                <a:tab pos="6451600" algn="l"/>
                <a:tab pos="8077200" algn="l"/>
              </a:tabLst>
            </a:pPr>
            <a:r>
              <a:rPr lang="en-US" altLang="zh-CN" sz="3400" spc="125" dirty="0">
                <a:solidFill>
                  <a:srgbClr val="000000"/>
                </a:solidFill>
                <a:latin typeface="Times New Roman"/>
                <a:ea typeface="Times New Roman"/>
              </a:rPr>
              <a:t>D	</a:t>
            </a:r>
            <a:r>
              <a:rPr lang="en-US" altLang="zh-CN" sz="3400" spc="309" dirty="0">
                <a:solidFill>
                  <a:srgbClr val="000000"/>
                </a:solidFill>
                <a:latin typeface="Times New Roman"/>
                <a:ea typeface="Times New Roman"/>
              </a:rPr>
              <a:t>4	</a:t>
            </a:r>
            <a:r>
              <a:rPr lang="en-US" altLang="zh-CN" sz="3400" spc="270" dirty="0">
                <a:solidFill>
                  <a:srgbClr val="000000"/>
                </a:solidFill>
                <a:latin typeface="Times New Roman"/>
                <a:ea typeface="Times New Roman"/>
              </a:rPr>
              <a:t>5</a:t>
            </a:r>
          </a:p>
        </p:txBody>
      </p:sp>
      <p:sp>
        <p:nvSpPr>
          <p:cNvPr id="972" name="TextBox 972"/>
          <p:cNvSpPr txBox="1"/>
          <p:nvPr/>
        </p:nvSpPr>
        <p:spPr>
          <a:xfrm>
            <a:off x="3136900" y="7645400"/>
            <a:ext cx="8566336" cy="11226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216666"/>
              </a:lnSpc>
              <a:tabLst>
                <a:tab pos="4737100" algn="l"/>
              </a:tabLst>
            </a:pPr>
            <a:r>
              <a:rPr lang="en-US" altLang="zh-CN" sz="3400" spc="-5" dirty="0">
                <a:solidFill>
                  <a:srgbClr val="000000"/>
                </a:solidFill>
                <a:latin typeface="Times New Roman"/>
                <a:ea typeface="Times New Roman"/>
              </a:rPr>
              <a:t>A	</a:t>
            </a:r>
            <a:r>
              <a:rPr lang="en-US" altLang="zh-CN" sz="3400" spc="229" dirty="0">
                <a:solidFill>
                  <a:srgbClr val="000000"/>
                </a:solidFill>
                <a:latin typeface="Times New Roman"/>
                <a:ea typeface="Times New Roman"/>
              </a:rPr>
              <a:t>Intersection</a:t>
            </a:r>
            <a:r>
              <a:rPr lang="en-US" altLang="zh-CN" sz="3400" spc="17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270" dirty="0">
                <a:solidFill>
                  <a:srgbClr val="000000"/>
                </a:solidFill>
                <a:latin typeface="Times New Roman"/>
                <a:ea typeface="Times New Roman"/>
              </a:rPr>
              <a:t>found</a:t>
            </a:r>
          </a:p>
        </p:txBody>
      </p:sp>
      <p:sp>
        <p:nvSpPr>
          <p:cNvPr id="973" name="TextBox 973"/>
          <p:cNvSpPr txBox="1"/>
          <p:nvPr/>
        </p:nvSpPr>
        <p:spPr>
          <a:xfrm>
            <a:off x="241300" y="9315805"/>
            <a:ext cx="12670690" cy="254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4166"/>
              </a:lnSpc>
              <a:tabLst>
                <a:tab pos="6134100" algn="l"/>
                <a:tab pos="9830165" algn="l"/>
              </a:tabLst>
            </a:pPr>
            <a:r>
              <a:rPr lang="en-US" altLang="zh-CN" sz="1600" spc="-20" dirty="0">
                <a:solidFill>
                  <a:srgbClr val="000000"/>
                </a:solidFill>
                <a:latin typeface="Arial"/>
                <a:ea typeface="Arial"/>
              </a:rPr>
              <a:t>GAMES101	</a:t>
            </a:r>
            <a:r>
              <a:rPr lang="en-US" altLang="zh-CN" sz="1600" spc="-5" dirty="0">
                <a:solidFill>
                  <a:srgbClr val="000000"/>
                </a:solidFill>
                <a:latin typeface="Arial"/>
                <a:ea typeface="Arial"/>
              </a:rPr>
              <a:t>28	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Arial"/>
              </a:rPr>
              <a:t>Lingqi</a:t>
            </a:r>
            <a:r>
              <a:rPr lang="en-US" altLang="zh-CN" sz="1600" spc="-4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Arial"/>
              </a:rPr>
              <a:t>Yan,</a:t>
            </a:r>
            <a:r>
              <a:rPr lang="en-US" altLang="zh-CN" sz="1600" spc="-5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Arial"/>
              </a:rPr>
              <a:t>UC</a:t>
            </a:r>
            <a:r>
              <a:rPr lang="en-US" altLang="zh-CN" sz="1600" spc="-5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Arial"/>
              </a:rPr>
              <a:t>Santa</a:t>
            </a:r>
            <a:r>
              <a:rPr lang="en-US" altLang="zh-CN" sz="1600" spc="-5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Arial"/>
              </a:rPr>
              <a:t>Barbara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TextBox 974"/>
          <p:cNvSpPr txBox="1"/>
          <p:nvPr/>
        </p:nvSpPr>
        <p:spPr>
          <a:xfrm>
            <a:off x="1092200" y="3683000"/>
            <a:ext cx="10841417" cy="23931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2400300">
              <a:lnSpc>
                <a:spcPct val="113750"/>
              </a:lnSpc>
            </a:pPr>
            <a:r>
              <a:rPr lang="en-US" altLang="zh-CN" sz="5600" spc="215" dirty="0">
                <a:solidFill>
                  <a:srgbClr val="000000"/>
                </a:solidFill>
                <a:latin typeface="Times New Roman"/>
                <a:ea typeface="Times New Roman"/>
              </a:rPr>
              <a:t>Object</a:t>
            </a:r>
            <a:r>
              <a:rPr lang="en-US" altLang="zh-CN" sz="5600" spc="1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600" spc="185" dirty="0">
                <a:solidFill>
                  <a:srgbClr val="000000"/>
                </a:solidFill>
                <a:latin typeface="Times New Roman"/>
                <a:ea typeface="Times New Roman"/>
              </a:rPr>
              <a:t>Partitions</a:t>
            </a:r>
            <a:r>
              <a:rPr lang="en-US" altLang="zh-CN" sz="5600" spc="1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600" spc="419" dirty="0">
                <a:solidFill>
                  <a:srgbClr val="000000"/>
                </a:solidFill>
                <a:latin typeface="Times New Roman"/>
                <a:ea typeface="Times New Roman"/>
              </a:rPr>
              <a:t>&amp;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555"/>
              </a:lnSpc>
            </a:pPr>
            <a:endParaRPr lang="en-US" dirty="0" smtClean="0"/>
          </a:p>
          <a:p>
            <a:pPr marL="0">
              <a:lnSpc>
                <a:spcPct val="113750"/>
              </a:lnSpc>
            </a:pPr>
            <a:r>
              <a:rPr lang="en-US" altLang="zh-CN" sz="5600" spc="100" dirty="0">
                <a:solidFill>
                  <a:srgbClr val="000000"/>
                </a:solidFill>
                <a:latin typeface="Times New Roman"/>
                <a:ea typeface="Times New Roman"/>
              </a:rPr>
              <a:t>Bounding</a:t>
            </a:r>
            <a:r>
              <a:rPr lang="en-US" altLang="zh-CN" sz="5600" spc="5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600" spc="104" dirty="0">
                <a:solidFill>
                  <a:srgbClr val="000000"/>
                </a:solidFill>
                <a:latin typeface="Times New Roman"/>
                <a:ea typeface="Times New Roman"/>
              </a:rPr>
              <a:t>Volume</a:t>
            </a:r>
            <a:r>
              <a:rPr lang="en-US" altLang="zh-CN" sz="5600" spc="5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600" spc="89" dirty="0">
                <a:solidFill>
                  <a:srgbClr val="000000"/>
                </a:solidFill>
                <a:latin typeface="Times New Roman"/>
                <a:ea typeface="Times New Roman"/>
              </a:rPr>
              <a:t>Hierarchy</a:t>
            </a:r>
            <a:r>
              <a:rPr lang="en-US" altLang="zh-CN" sz="5600" spc="5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600" spc="114" dirty="0">
                <a:solidFill>
                  <a:srgbClr val="000000"/>
                </a:solidFill>
                <a:latin typeface="Times New Roman"/>
                <a:ea typeface="Times New Roman"/>
              </a:rPr>
              <a:t>(BVH)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673100" y="444500"/>
            <a:ext cx="7753315" cy="8001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13750"/>
              </a:lnSpc>
            </a:pPr>
            <a:r>
              <a:rPr lang="en-US" altLang="zh-CN" sz="4800" spc="125" dirty="0">
                <a:solidFill>
                  <a:srgbClr val="000000"/>
                </a:solidFill>
                <a:latin typeface="Times New Roman"/>
                <a:ea typeface="Times New Roman"/>
              </a:rPr>
              <a:t>Last</a:t>
            </a:r>
            <a:r>
              <a:rPr lang="en-US" altLang="zh-CN" sz="4800" spc="14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800" spc="129" dirty="0">
                <a:solidFill>
                  <a:srgbClr val="000000"/>
                </a:solidFill>
                <a:latin typeface="Times New Roman"/>
                <a:ea typeface="Times New Roman"/>
              </a:rPr>
              <a:t>Lecture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344"/>
              </a:lnSpc>
            </a:pPr>
            <a:endParaRPr lang="en-US" dirty="0" smtClean="0"/>
          </a:p>
          <a:p>
            <a:pPr marL="0">
              <a:lnSpc>
                <a:spcPct val="113750"/>
              </a:lnSpc>
            </a:pPr>
            <a:r>
              <a:rPr lang="en-US" altLang="zh-CN" sz="3400" spc="104" dirty="0">
                <a:solidFill>
                  <a:srgbClr val="000000"/>
                </a:solidFill>
                <a:latin typeface="Times New Roman"/>
                <a:ea typeface="Times New Roman"/>
              </a:rPr>
              <a:t>•</a:t>
            </a:r>
            <a:r>
              <a:rPr lang="en-US" altLang="zh-CN" sz="3400" spc="8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200" dirty="0">
                <a:solidFill>
                  <a:srgbClr val="000000"/>
                </a:solidFill>
                <a:latin typeface="Times New Roman"/>
                <a:ea typeface="Times New Roman"/>
              </a:rPr>
              <a:t>Why</a:t>
            </a:r>
            <a:r>
              <a:rPr lang="en-US" altLang="zh-CN" sz="3400" spc="8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29" dirty="0">
                <a:solidFill>
                  <a:srgbClr val="000000"/>
                </a:solidFill>
                <a:latin typeface="Times New Roman"/>
                <a:ea typeface="Times New Roman"/>
              </a:rPr>
              <a:t>ray</a:t>
            </a:r>
            <a:r>
              <a:rPr lang="en-US" altLang="zh-CN" sz="3400" spc="8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25" dirty="0">
                <a:solidFill>
                  <a:srgbClr val="000000"/>
                </a:solidFill>
                <a:latin typeface="Times New Roman"/>
                <a:ea typeface="Times New Roman"/>
              </a:rPr>
              <a:t>tracing?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55"/>
              </a:lnSpc>
            </a:pPr>
            <a:endParaRPr lang="en-US" dirty="0" smtClean="0"/>
          </a:p>
          <a:p>
            <a:pPr marL="0">
              <a:lnSpc>
                <a:spcPct val="113750"/>
              </a:lnSpc>
            </a:pPr>
            <a:r>
              <a:rPr lang="en-US" altLang="zh-CN" sz="3400" spc="120" dirty="0">
                <a:solidFill>
                  <a:srgbClr val="000000"/>
                </a:solidFill>
                <a:latin typeface="Times New Roman"/>
                <a:ea typeface="Times New Roman"/>
              </a:rPr>
              <a:t>•</a:t>
            </a:r>
            <a:r>
              <a:rPr lang="en-US" altLang="zh-CN" sz="3400" spc="8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45" dirty="0">
                <a:solidFill>
                  <a:srgbClr val="000000"/>
                </a:solidFill>
                <a:latin typeface="Times New Roman"/>
                <a:ea typeface="Times New Roman"/>
              </a:rPr>
              <a:t>Whitted-style</a:t>
            </a:r>
            <a:r>
              <a:rPr lang="en-US" altLang="zh-CN" sz="3400" spc="8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70" dirty="0">
                <a:solidFill>
                  <a:srgbClr val="000000"/>
                </a:solidFill>
                <a:latin typeface="Times New Roman"/>
                <a:ea typeface="Times New Roman"/>
              </a:rPr>
              <a:t>ray</a:t>
            </a:r>
            <a:r>
              <a:rPr lang="en-US" altLang="zh-CN" sz="3400" spc="9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39" dirty="0">
                <a:solidFill>
                  <a:srgbClr val="000000"/>
                </a:solidFill>
                <a:latin typeface="Times New Roman"/>
                <a:ea typeface="Times New Roman"/>
              </a:rPr>
              <a:t>tracing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954"/>
              </a:lnSpc>
            </a:pPr>
            <a:endParaRPr lang="en-US" dirty="0" smtClean="0"/>
          </a:p>
          <a:p>
            <a:pPr hangingPunct="0" marL="800100" indent="-800100">
              <a:lnSpc>
                <a:spcPct val="137083"/>
              </a:lnSpc>
            </a:pPr>
            <a:r>
              <a:rPr lang="en-US" altLang="zh-CN" sz="3400" spc="129" dirty="0">
                <a:solidFill>
                  <a:srgbClr val="000000"/>
                </a:solidFill>
                <a:latin typeface="Times New Roman"/>
                <a:ea typeface="Times New Roman"/>
              </a:rPr>
              <a:t>•</a:t>
            </a:r>
            <a:r>
              <a:rPr lang="en-US" altLang="zh-CN" sz="3400" spc="11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64" dirty="0">
                <a:solidFill>
                  <a:srgbClr val="000000"/>
                </a:solidFill>
                <a:latin typeface="Times New Roman"/>
                <a:ea typeface="Times New Roman"/>
              </a:rPr>
              <a:t>Ray-object</a:t>
            </a:r>
            <a:r>
              <a:rPr lang="en-US" altLang="zh-CN" sz="3400" spc="1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45" dirty="0">
                <a:solidFill>
                  <a:srgbClr val="000000"/>
                </a:solidFill>
                <a:latin typeface="Times New Roman"/>
                <a:ea typeface="Times New Roman"/>
              </a:rPr>
              <a:t>intersections</a:t>
            </a:r>
            <a:r>
              <a:rPr lang="en-US" altLang="zh-CN" sz="34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br/>
            <a:r>
              <a:rPr lang="en-US" altLang="zh-CN" sz="3400" spc="100" dirty="0">
                <a:solidFill>
                  <a:srgbClr val="000000"/>
                </a:solidFill>
                <a:latin typeface="Times New Roman"/>
                <a:ea typeface="Times New Roman"/>
              </a:rPr>
              <a:t>-</a:t>
            </a:r>
            <a:r>
              <a:rPr lang="en-US" altLang="zh-CN" sz="3400" spc="8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20" dirty="0">
                <a:solidFill>
                  <a:srgbClr val="000000"/>
                </a:solidFill>
                <a:latin typeface="Times New Roman"/>
                <a:ea typeface="Times New Roman"/>
              </a:rPr>
              <a:t>Implicit</a:t>
            </a:r>
            <a:r>
              <a:rPr lang="en-US" altLang="zh-CN" sz="3400" spc="9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25" dirty="0">
                <a:solidFill>
                  <a:srgbClr val="000000"/>
                </a:solidFill>
                <a:latin typeface="Times New Roman"/>
                <a:ea typeface="Times New Roman"/>
              </a:rPr>
              <a:t>surfaces</a:t>
            </a:r>
          </a:p>
          <a:p>
            <a:pPr marL="0" indent="800100">
              <a:lnSpc>
                <a:spcPct val="113750"/>
              </a:lnSpc>
              <a:spcBef>
                <a:spcPts val="110"/>
              </a:spcBef>
            </a:pPr>
            <a:r>
              <a:rPr lang="en-US" altLang="zh-CN" sz="3400" spc="50" dirty="0">
                <a:solidFill>
                  <a:srgbClr val="000000"/>
                </a:solidFill>
                <a:latin typeface="Times New Roman"/>
                <a:ea typeface="Times New Roman"/>
              </a:rPr>
              <a:t>-</a:t>
            </a:r>
            <a:r>
              <a:rPr lang="en-US" altLang="zh-CN" sz="3400" spc="79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60" dirty="0">
                <a:solidFill>
                  <a:srgbClr val="000000"/>
                </a:solidFill>
                <a:latin typeface="Times New Roman"/>
                <a:ea typeface="Times New Roman"/>
              </a:rPr>
              <a:t>Triangles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954"/>
              </a:lnSpc>
            </a:pPr>
            <a:endParaRPr lang="en-US" dirty="0" smtClean="0"/>
          </a:p>
          <a:p>
            <a:pPr marL="0">
              <a:lnSpc>
                <a:spcPct val="113750"/>
              </a:lnSpc>
            </a:pPr>
            <a:r>
              <a:rPr lang="en-US" altLang="zh-CN" sz="3400" spc="55" dirty="0">
                <a:solidFill>
                  <a:srgbClr val="000000"/>
                </a:solidFill>
                <a:latin typeface="Times New Roman"/>
                <a:ea typeface="Times New Roman"/>
              </a:rPr>
              <a:t>•</a:t>
            </a:r>
            <a:r>
              <a:rPr lang="en-US" altLang="zh-CN" sz="3400" spc="5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75" dirty="0">
                <a:solidFill>
                  <a:srgbClr val="000000"/>
                </a:solidFill>
                <a:latin typeface="Times New Roman"/>
                <a:ea typeface="Times New Roman"/>
              </a:rPr>
              <a:t>Axis-Aligned</a:t>
            </a:r>
            <a:r>
              <a:rPr lang="en-US" altLang="zh-CN" sz="3400" spc="5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85" dirty="0">
                <a:solidFill>
                  <a:srgbClr val="000000"/>
                </a:solidFill>
                <a:latin typeface="Times New Roman"/>
                <a:ea typeface="Times New Roman"/>
              </a:rPr>
              <a:t>Bounding</a:t>
            </a:r>
            <a:r>
              <a:rPr lang="en-US" altLang="zh-CN" sz="3400" spc="5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85" dirty="0">
                <a:solidFill>
                  <a:srgbClr val="000000"/>
                </a:solidFill>
                <a:latin typeface="Times New Roman"/>
                <a:ea typeface="Times New Roman"/>
              </a:rPr>
              <a:t>Boxes</a:t>
            </a:r>
            <a:r>
              <a:rPr lang="en-US" altLang="zh-CN" sz="3400" spc="5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89" dirty="0">
                <a:solidFill>
                  <a:srgbClr val="000000"/>
                </a:solidFill>
                <a:latin typeface="Times New Roman"/>
                <a:ea typeface="Times New Roman"/>
              </a:rPr>
              <a:t>(AABBs)</a:t>
            </a:r>
          </a:p>
          <a:p>
            <a:pPr>
              <a:lnSpc>
                <a:spcPts val="1055"/>
              </a:lnSpc>
            </a:pPr>
            <a:endParaRPr lang="en-US" dirty="0" smtClean="0"/>
          </a:p>
          <a:p>
            <a:pPr hangingPunct="0" marL="800100">
              <a:lnSpc>
                <a:spcPct val="137083"/>
              </a:lnSpc>
            </a:pPr>
            <a:r>
              <a:rPr lang="en-US" altLang="zh-CN" sz="3400" spc="125" dirty="0">
                <a:solidFill>
                  <a:srgbClr val="000000"/>
                </a:solidFill>
                <a:latin typeface="Times New Roman"/>
                <a:ea typeface="Times New Roman"/>
              </a:rPr>
              <a:t>-</a:t>
            </a:r>
            <a:r>
              <a:rPr lang="en-US" altLang="zh-CN" sz="3400" spc="9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70" dirty="0">
                <a:solidFill>
                  <a:srgbClr val="000000"/>
                </a:solidFill>
                <a:latin typeface="Times New Roman"/>
                <a:ea typeface="Times New Roman"/>
              </a:rPr>
              <a:t>Understanding</a:t>
            </a:r>
            <a:r>
              <a:rPr lang="en-US" altLang="zh-CN" sz="3400" spc="1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419" dirty="0">
                <a:solidFill>
                  <a:srgbClr val="000000"/>
                </a:solidFill>
                <a:latin typeface="Times New Roman"/>
                <a:ea typeface="Times New Roman"/>
              </a:rPr>
              <a:t>—</a:t>
            </a:r>
            <a:r>
              <a:rPr lang="en-US" altLang="zh-CN" sz="3400" spc="1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45" dirty="0">
                <a:solidFill>
                  <a:srgbClr val="000000"/>
                </a:solidFill>
                <a:latin typeface="Times New Roman"/>
                <a:ea typeface="Times New Roman"/>
              </a:rPr>
              <a:t>pairs</a:t>
            </a:r>
            <a:r>
              <a:rPr lang="en-US" altLang="zh-CN" sz="3400" spc="1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64" dirty="0">
                <a:solidFill>
                  <a:srgbClr val="000000"/>
                </a:solidFill>
                <a:latin typeface="Times New Roman"/>
                <a:ea typeface="Times New Roman"/>
              </a:rPr>
              <a:t>of</a:t>
            </a:r>
            <a:r>
              <a:rPr lang="en-US" altLang="zh-CN" sz="3400" spc="1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50" dirty="0">
                <a:solidFill>
                  <a:srgbClr val="000000"/>
                </a:solidFill>
                <a:latin typeface="Times New Roman"/>
                <a:ea typeface="Times New Roman"/>
              </a:rPr>
              <a:t>slabs</a:t>
            </a:r>
            <a:r>
              <a:rPr lang="en-US" altLang="zh-CN" sz="34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br/>
            <a:r>
              <a:rPr lang="en-US" altLang="zh-CN" sz="3400" spc="64" dirty="0">
                <a:solidFill>
                  <a:srgbClr val="000000"/>
                </a:solidFill>
                <a:latin typeface="Times New Roman"/>
                <a:ea typeface="Times New Roman"/>
              </a:rPr>
              <a:t>-</a:t>
            </a:r>
            <a:r>
              <a:rPr lang="en-US" altLang="zh-CN" sz="3400" spc="6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20" dirty="0">
                <a:solidFill>
                  <a:srgbClr val="000000"/>
                </a:solidFill>
                <a:latin typeface="Times New Roman"/>
                <a:ea typeface="Times New Roman"/>
              </a:rPr>
              <a:t>Ray-AABB</a:t>
            </a:r>
            <a:r>
              <a:rPr lang="en-US" altLang="zh-CN" sz="3400" spc="6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80" dirty="0">
                <a:solidFill>
                  <a:srgbClr val="000000"/>
                </a:solidFill>
                <a:latin typeface="Times New Roman"/>
                <a:ea typeface="Times New Roman"/>
              </a:rPr>
              <a:t>intersection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41300" y="9315805"/>
            <a:ext cx="12670690" cy="254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4166"/>
              </a:lnSpc>
              <a:tabLst>
                <a:tab pos="6197600" algn="l"/>
                <a:tab pos="9830165" algn="l"/>
              </a:tabLst>
            </a:pPr>
            <a:r>
              <a:rPr lang="en-US" altLang="zh-CN" sz="1600" spc="-20" dirty="0">
                <a:solidFill>
                  <a:srgbClr val="000000"/>
                </a:solidFill>
                <a:latin typeface="Arial"/>
                <a:ea typeface="Arial"/>
              </a:rPr>
              <a:t>GAMES101	</a:t>
            </a:r>
            <a:r>
              <a:rPr lang="en-US" altLang="zh-CN" sz="1600" spc="-5" dirty="0">
                <a:solidFill>
                  <a:srgbClr val="000000"/>
                </a:solidFill>
                <a:latin typeface="Arial"/>
                <a:ea typeface="Arial"/>
              </a:rPr>
              <a:t>3	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Arial"/>
              </a:rPr>
              <a:t>Lingqi</a:t>
            </a:r>
            <a:r>
              <a:rPr lang="en-US" altLang="zh-CN" sz="1600" spc="-4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Arial"/>
              </a:rPr>
              <a:t>Yan,</a:t>
            </a:r>
            <a:r>
              <a:rPr lang="en-US" altLang="zh-CN" sz="1600" spc="-5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Arial"/>
              </a:rPr>
              <a:t>UC</a:t>
            </a:r>
            <a:r>
              <a:rPr lang="en-US" altLang="zh-CN" sz="1600" spc="-5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Arial"/>
              </a:rPr>
              <a:t>Santa</a:t>
            </a:r>
            <a:r>
              <a:rPr lang="en-US" altLang="zh-CN" sz="1600" spc="-5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Arial"/>
              </a:rPr>
              <a:t>Barbara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Freeform 975"> 
				</p:cNvPr>
          <p:cNvSpPr/>
          <p:nvPr/>
        </p:nvSpPr>
        <p:spPr>
          <a:xfrm>
            <a:off x="5124450" y="4070350"/>
            <a:ext cx="476250" cy="438150"/>
          </a:xfrm>
          <a:custGeom>
            <a:avLst/>
            <a:gdLst>
              <a:gd name="connsiteX0" fmla="*/ 291644 w 476250"/>
              <a:gd name="connsiteY0" fmla="*/ 441738 h 438150"/>
              <a:gd name="connsiteX1" fmla="*/ 486736 w 476250"/>
              <a:gd name="connsiteY1" fmla="*/ 6350 h 438150"/>
              <a:gd name="connsiteX2" fmla="*/ 18860 w 476250"/>
              <a:gd name="connsiteY2" fmla="*/ 58104 h 438150"/>
              <a:gd name="connsiteX3" fmla="*/ 291644 w 476250"/>
              <a:gd name="connsiteY3" fmla="*/ 441738 h 438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6250" h="438150">
                <a:moveTo>
                  <a:pt x="291644" y="441738"/>
                </a:moveTo>
                <a:lnTo>
                  <a:pt x="486736" y="6350"/>
                </a:lnTo>
                <a:lnTo>
                  <a:pt x="18860" y="58104"/>
                </a:lnTo>
                <a:lnTo>
                  <a:pt x="291644" y="441738"/>
                </a:lnTo>
                <a:close/>
              </a:path>
            </a:pathLst>
          </a:custGeom>
          <a:solidFill>
            <a:srgbClr val="0000ff">
              <a:alpha val="0"/>
            </a:srgbClr>
          </a:solidFill>
          <a:ln w="12699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77" name="Picture 977">
					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8260" y="4069079"/>
            <a:ext cx="929640" cy="2080260"/>
          </a:xfrm>
          <a:prstGeom prst="rect">
            <a:avLst/>
          </a:prstGeom>
        </p:spPr>
      </p:pic>
      <p:pic>
        <p:nvPicPr>
          <p:cNvPr id="978" name="Picture 978">
					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8380" y="3878579"/>
            <a:ext cx="1531620" cy="2293620"/>
          </a:xfrm>
          <a:prstGeom prst="rect">
            <a:avLst/>
          </a:prstGeom>
        </p:spPr>
      </p:pic>
      <p:sp>
        <p:nvSpPr>
          <p:cNvPr id="978" name="Freeform 978"> 
				</p:cNvPr>
          <p:cNvSpPr/>
          <p:nvPr/>
        </p:nvSpPr>
        <p:spPr>
          <a:xfrm>
            <a:off x="933450" y="3143250"/>
            <a:ext cx="6711950" cy="3854450"/>
          </a:xfrm>
          <a:custGeom>
            <a:avLst/>
            <a:gdLst>
              <a:gd name="connsiteX0" fmla="*/ 54991 w 6711950"/>
              <a:gd name="connsiteY0" fmla="*/ 53409 h 3854450"/>
              <a:gd name="connsiteX1" fmla="*/ 6716262 w 6711950"/>
              <a:gd name="connsiteY1" fmla="*/ 53409 h 3854450"/>
              <a:gd name="connsiteX2" fmla="*/ 6716262 w 6711950"/>
              <a:gd name="connsiteY2" fmla="*/ 3858955 h 3854450"/>
              <a:gd name="connsiteX3" fmla="*/ 54991 w 6711950"/>
              <a:gd name="connsiteY3" fmla="*/ 3858955 h 3854450"/>
              <a:gd name="connsiteX4" fmla="*/ 54991 w 6711950"/>
              <a:gd name="connsiteY4" fmla="*/ 53409 h 3854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11950" h="3854450">
                <a:moveTo>
                  <a:pt x="54991" y="53409"/>
                </a:moveTo>
                <a:lnTo>
                  <a:pt x="6716262" y="53409"/>
                </a:lnTo>
                <a:lnTo>
                  <a:pt x="6716262" y="3858955"/>
                </a:lnTo>
                <a:lnTo>
                  <a:pt x="54991" y="3858955"/>
                </a:lnTo>
                <a:lnTo>
                  <a:pt x="54991" y="53409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88899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80" name="Picture 980">
					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2980" y="3284220"/>
            <a:ext cx="4008120" cy="3703320"/>
          </a:xfrm>
          <a:prstGeom prst="rect">
            <a:avLst/>
          </a:prstGeom>
        </p:spPr>
      </p:pic>
      <p:sp>
        <p:nvSpPr>
          <p:cNvPr id="980" name="Freeform 980"> 
				</p:cNvPr>
          <p:cNvSpPr/>
          <p:nvPr/>
        </p:nvSpPr>
        <p:spPr>
          <a:xfrm>
            <a:off x="10915650" y="2698750"/>
            <a:ext cx="666750" cy="679450"/>
          </a:xfrm>
          <a:custGeom>
            <a:avLst/>
            <a:gdLst>
              <a:gd name="connsiteX0" fmla="*/ 47998 w 666750"/>
              <a:gd name="connsiteY0" fmla="*/ 681774 h 679450"/>
              <a:gd name="connsiteX1" fmla="*/ 674851 w 666750"/>
              <a:gd name="connsiteY1" fmla="*/ 681774 h 679450"/>
              <a:gd name="connsiteX2" fmla="*/ 674851 w 666750"/>
              <a:gd name="connsiteY2" fmla="*/ 54922 h 679450"/>
              <a:gd name="connsiteX3" fmla="*/ 47998 w 666750"/>
              <a:gd name="connsiteY3" fmla="*/ 54922 h 679450"/>
              <a:gd name="connsiteX4" fmla="*/ 47998 w 666750"/>
              <a:gd name="connsiteY4" fmla="*/ 681774 h 679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6750" h="679450">
                <a:moveTo>
                  <a:pt x="47998" y="681774"/>
                </a:moveTo>
                <a:lnTo>
                  <a:pt x="674851" y="681774"/>
                </a:lnTo>
                <a:lnTo>
                  <a:pt x="674851" y="54922"/>
                </a:lnTo>
                <a:lnTo>
                  <a:pt x="47998" y="54922"/>
                </a:lnTo>
                <a:lnTo>
                  <a:pt x="47998" y="681774"/>
                </a:lnTo>
                <a:close/>
              </a:path>
            </a:pathLst>
          </a:custGeom>
          <a:solidFill>
            <a:srgbClr val="50a6f8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1" name="Freeform 981"> 
				</p:cNvPr>
          <p:cNvSpPr/>
          <p:nvPr/>
        </p:nvSpPr>
        <p:spPr>
          <a:xfrm>
            <a:off x="10915650" y="2698750"/>
            <a:ext cx="666750" cy="679450"/>
          </a:xfrm>
          <a:custGeom>
            <a:avLst/>
            <a:gdLst>
              <a:gd name="connsiteX0" fmla="*/ 47998 w 666750"/>
              <a:gd name="connsiteY0" fmla="*/ 54922 h 679450"/>
              <a:gd name="connsiteX1" fmla="*/ 674851 w 666750"/>
              <a:gd name="connsiteY1" fmla="*/ 54922 h 679450"/>
              <a:gd name="connsiteX2" fmla="*/ 674851 w 666750"/>
              <a:gd name="connsiteY2" fmla="*/ 681774 h 679450"/>
              <a:gd name="connsiteX3" fmla="*/ 47998 w 666750"/>
              <a:gd name="connsiteY3" fmla="*/ 681774 h 679450"/>
              <a:gd name="connsiteX4" fmla="*/ 47998 w 666750"/>
              <a:gd name="connsiteY4" fmla="*/ 54922 h 679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6750" h="679450">
                <a:moveTo>
                  <a:pt x="47998" y="54922"/>
                </a:moveTo>
                <a:lnTo>
                  <a:pt x="674851" y="54922"/>
                </a:lnTo>
                <a:lnTo>
                  <a:pt x="674851" y="681774"/>
                </a:lnTo>
                <a:lnTo>
                  <a:pt x="47998" y="681774"/>
                </a:lnTo>
                <a:lnTo>
                  <a:pt x="47998" y="54922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2" name="Freeform 982"> 
				</p:cNvPr>
          <p:cNvSpPr/>
          <p:nvPr/>
        </p:nvSpPr>
        <p:spPr>
          <a:xfrm>
            <a:off x="10420350" y="3016250"/>
            <a:ext cx="387350" cy="44449"/>
          </a:xfrm>
          <a:custGeom>
            <a:avLst/>
            <a:gdLst>
              <a:gd name="connsiteX0" fmla="*/ 55979 w 387350"/>
              <a:gd name="connsiteY0" fmla="*/ 50848 h 44449"/>
              <a:gd name="connsiteX1" fmla="*/ 376590 w 387350"/>
              <a:gd name="connsiteY1" fmla="*/ 50848 h 44449"/>
              <a:gd name="connsiteX2" fmla="*/ 389290 w 387350"/>
              <a:gd name="connsiteY2" fmla="*/ 50848 h 444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87350" h="44449">
                <a:moveTo>
                  <a:pt x="55979" y="50848"/>
                </a:moveTo>
                <a:lnTo>
                  <a:pt x="376590" y="50848"/>
                </a:lnTo>
                <a:lnTo>
                  <a:pt x="389290" y="50848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3" name="Freeform 983"> 
				</p:cNvPr>
          <p:cNvSpPr/>
          <p:nvPr/>
        </p:nvSpPr>
        <p:spPr>
          <a:xfrm>
            <a:off x="10750550" y="2952750"/>
            <a:ext cx="158750" cy="171450"/>
          </a:xfrm>
          <a:custGeom>
            <a:avLst/>
            <a:gdLst>
              <a:gd name="connsiteX0" fmla="*/ 46390 w 158750"/>
              <a:gd name="connsiteY0" fmla="*/ 175308 h 171450"/>
              <a:gd name="connsiteX1" fmla="*/ 168310 w 158750"/>
              <a:gd name="connsiteY1" fmla="*/ 114348 h 171450"/>
              <a:gd name="connsiteX2" fmla="*/ 46390 w 158750"/>
              <a:gd name="connsiteY2" fmla="*/ 53388 h 171450"/>
              <a:gd name="connsiteX3" fmla="*/ 46390 w 158750"/>
              <a:gd name="connsiteY3" fmla="*/ 175308 h 171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8750" h="171450">
                <a:moveTo>
                  <a:pt x="46390" y="175308"/>
                </a:moveTo>
                <a:lnTo>
                  <a:pt x="168310" y="114348"/>
                </a:lnTo>
                <a:lnTo>
                  <a:pt x="46390" y="53388"/>
                </a:lnTo>
                <a:lnTo>
                  <a:pt x="46390" y="175308"/>
                </a:lnTo>
                <a:close/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4" name="TextBox 984"/>
          <p:cNvSpPr txBox="1"/>
          <p:nvPr/>
        </p:nvSpPr>
        <p:spPr>
          <a:xfrm>
            <a:off x="673100" y="444500"/>
            <a:ext cx="9734541" cy="27978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13750"/>
              </a:lnSpc>
            </a:pPr>
            <a:r>
              <a:rPr lang="en-US" altLang="zh-CN" sz="4800" spc="85" dirty="0">
                <a:solidFill>
                  <a:srgbClr val="000000"/>
                </a:solidFill>
                <a:latin typeface="Times New Roman"/>
                <a:ea typeface="Times New Roman"/>
              </a:rPr>
              <a:t>Bounding</a:t>
            </a:r>
            <a:r>
              <a:rPr lang="en-US" altLang="zh-CN" sz="4800" spc="4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800" spc="89" dirty="0">
                <a:solidFill>
                  <a:srgbClr val="000000"/>
                </a:solidFill>
                <a:latin typeface="Times New Roman"/>
                <a:ea typeface="Times New Roman"/>
              </a:rPr>
              <a:t>Volume</a:t>
            </a:r>
            <a:r>
              <a:rPr lang="en-US" altLang="zh-CN" sz="4800" spc="4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800" spc="80" dirty="0">
                <a:solidFill>
                  <a:srgbClr val="000000"/>
                </a:solidFill>
                <a:latin typeface="Times New Roman"/>
                <a:ea typeface="Times New Roman"/>
              </a:rPr>
              <a:t>Hierarchy</a:t>
            </a:r>
            <a:r>
              <a:rPr lang="en-US" altLang="zh-CN" sz="4800" spc="5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800" spc="94" dirty="0">
                <a:solidFill>
                  <a:srgbClr val="000000"/>
                </a:solidFill>
                <a:latin typeface="Times New Roman"/>
                <a:ea typeface="Times New Roman"/>
              </a:rPr>
              <a:t>(BVH)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745"/>
              </a:lnSpc>
            </a:pPr>
            <a:endParaRPr lang="en-US" dirty="0" smtClean="0"/>
          </a:p>
          <a:p>
            <a:pPr marL="0" indent="9144000">
              <a:lnSpc>
                <a:spcPct val="113750"/>
              </a:lnSpc>
            </a:pPr>
            <a:r>
              <a:rPr lang="en-US" altLang="zh-CN" sz="2000" spc="170" dirty="0">
                <a:solidFill>
                  <a:srgbClr val="000000"/>
                </a:solidFill>
                <a:latin typeface="Times New Roman"/>
                <a:ea typeface="Times New Roman"/>
              </a:rPr>
              <a:t>Ro</a:t>
            </a:r>
            <a:r>
              <a:rPr lang="en-US" altLang="zh-CN" sz="2000" spc="160" dirty="0">
                <a:solidFill>
                  <a:srgbClr val="000000"/>
                </a:solidFill>
                <a:latin typeface="Times New Roman"/>
                <a:ea typeface="Times New Roman"/>
              </a:rPr>
              <a:t>ot</a:t>
            </a:r>
          </a:p>
        </p:txBody>
      </p:sp>
      <p:sp>
        <p:nvSpPr>
          <p:cNvPr id="985" name="TextBox 985"/>
          <p:cNvSpPr txBox="1"/>
          <p:nvPr/>
        </p:nvSpPr>
        <p:spPr>
          <a:xfrm>
            <a:off x="241300" y="9315805"/>
            <a:ext cx="12670690" cy="254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4166"/>
              </a:lnSpc>
              <a:tabLst>
                <a:tab pos="6134100" algn="l"/>
                <a:tab pos="9830165" algn="l"/>
              </a:tabLst>
            </a:pPr>
            <a:r>
              <a:rPr lang="en-US" altLang="zh-CN" sz="1600" spc="-20" dirty="0">
                <a:solidFill>
                  <a:srgbClr val="000000"/>
                </a:solidFill>
                <a:latin typeface="Arial"/>
                <a:ea typeface="Arial"/>
              </a:rPr>
              <a:t>GAMES101	</a:t>
            </a:r>
            <a:r>
              <a:rPr lang="en-US" altLang="zh-CN" sz="1600" spc="-5" dirty="0">
                <a:solidFill>
                  <a:srgbClr val="000000"/>
                </a:solidFill>
                <a:latin typeface="Arial"/>
                <a:ea typeface="Arial"/>
              </a:rPr>
              <a:t>30	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Arial"/>
              </a:rPr>
              <a:t>Lingqi</a:t>
            </a:r>
            <a:r>
              <a:rPr lang="en-US" altLang="zh-CN" sz="1600" spc="-4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Arial"/>
              </a:rPr>
              <a:t>Yan,</a:t>
            </a:r>
            <a:r>
              <a:rPr lang="en-US" altLang="zh-CN" sz="1600" spc="-5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Arial"/>
              </a:rPr>
              <a:t>UC</a:t>
            </a:r>
            <a:r>
              <a:rPr lang="en-US" altLang="zh-CN" sz="1600" spc="-5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Arial"/>
              </a:rPr>
              <a:t>Santa</a:t>
            </a:r>
            <a:r>
              <a:rPr lang="en-US" altLang="zh-CN" sz="1600" spc="-5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Arial"/>
              </a:rPr>
              <a:t>Barbara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Freeform 986"> 
				</p:cNvPr>
          <p:cNvSpPr/>
          <p:nvPr/>
        </p:nvSpPr>
        <p:spPr>
          <a:xfrm>
            <a:off x="5124450" y="4070350"/>
            <a:ext cx="476250" cy="438150"/>
          </a:xfrm>
          <a:custGeom>
            <a:avLst/>
            <a:gdLst>
              <a:gd name="connsiteX0" fmla="*/ 291644 w 476250"/>
              <a:gd name="connsiteY0" fmla="*/ 441738 h 438150"/>
              <a:gd name="connsiteX1" fmla="*/ 486736 w 476250"/>
              <a:gd name="connsiteY1" fmla="*/ 6350 h 438150"/>
              <a:gd name="connsiteX2" fmla="*/ 18860 w 476250"/>
              <a:gd name="connsiteY2" fmla="*/ 58104 h 438150"/>
              <a:gd name="connsiteX3" fmla="*/ 291644 w 476250"/>
              <a:gd name="connsiteY3" fmla="*/ 441738 h 438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6250" h="438150">
                <a:moveTo>
                  <a:pt x="291644" y="441738"/>
                </a:moveTo>
                <a:lnTo>
                  <a:pt x="486736" y="6350"/>
                </a:lnTo>
                <a:lnTo>
                  <a:pt x="18860" y="58104"/>
                </a:lnTo>
                <a:lnTo>
                  <a:pt x="291644" y="441738"/>
                </a:lnTo>
                <a:close/>
              </a:path>
            </a:pathLst>
          </a:custGeom>
          <a:solidFill>
            <a:srgbClr val="0000ff">
              <a:alpha val="0"/>
            </a:srgbClr>
          </a:solidFill>
          <a:ln w="12699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88" name="Picture 988">
					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8260" y="4069079"/>
            <a:ext cx="929640" cy="2080260"/>
          </a:xfrm>
          <a:prstGeom prst="rect">
            <a:avLst/>
          </a:prstGeom>
        </p:spPr>
      </p:pic>
      <p:pic>
        <p:nvPicPr>
          <p:cNvPr id="989" name="Picture 989">
					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8380" y="3878579"/>
            <a:ext cx="1531620" cy="2293620"/>
          </a:xfrm>
          <a:prstGeom prst="rect">
            <a:avLst/>
          </a:prstGeom>
        </p:spPr>
      </p:pic>
      <p:sp>
        <p:nvSpPr>
          <p:cNvPr id="989" name="Freeform 989"> 
				</p:cNvPr>
          <p:cNvSpPr/>
          <p:nvPr/>
        </p:nvSpPr>
        <p:spPr>
          <a:xfrm>
            <a:off x="933450" y="3206750"/>
            <a:ext cx="4070350" cy="3422650"/>
          </a:xfrm>
          <a:custGeom>
            <a:avLst/>
            <a:gdLst>
              <a:gd name="connsiteX0" fmla="*/ 54991 w 4070350"/>
              <a:gd name="connsiteY0" fmla="*/ 47529 h 3422650"/>
              <a:gd name="connsiteX1" fmla="*/ 4072729 w 4070350"/>
              <a:gd name="connsiteY1" fmla="*/ 47529 h 3422650"/>
              <a:gd name="connsiteX2" fmla="*/ 4072729 w 4070350"/>
              <a:gd name="connsiteY2" fmla="*/ 3434057 h 3422650"/>
              <a:gd name="connsiteX3" fmla="*/ 54991 w 4070350"/>
              <a:gd name="connsiteY3" fmla="*/ 3434057 h 3422650"/>
              <a:gd name="connsiteX4" fmla="*/ 54991 w 4070350"/>
              <a:gd name="connsiteY4" fmla="*/ 47529 h 3422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70350" h="3422650">
                <a:moveTo>
                  <a:pt x="54991" y="47529"/>
                </a:moveTo>
                <a:lnTo>
                  <a:pt x="4072729" y="47529"/>
                </a:lnTo>
                <a:lnTo>
                  <a:pt x="4072729" y="3434057"/>
                </a:lnTo>
                <a:lnTo>
                  <a:pt x="54991" y="3434057"/>
                </a:lnTo>
                <a:lnTo>
                  <a:pt x="54991" y="47529"/>
                </a:lnTo>
                <a:close/>
              </a:path>
            </a:pathLst>
          </a:custGeom>
          <a:solidFill>
            <a:srgbClr val="0000ff">
              <a:alpha val="0"/>
            </a:srgbClr>
          </a:solidFill>
          <a:ln w="88899">
            <a:solidFill>
              <a:srgbClr val="80808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91" name="Picture 991">
					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2980" y="3284220"/>
            <a:ext cx="4008120" cy="3703320"/>
          </a:xfrm>
          <a:prstGeom prst="rect">
            <a:avLst/>
          </a:prstGeom>
        </p:spPr>
      </p:pic>
      <p:sp>
        <p:nvSpPr>
          <p:cNvPr id="991" name="Freeform 991"> 
				</p:cNvPr>
          <p:cNvSpPr/>
          <p:nvPr/>
        </p:nvSpPr>
        <p:spPr>
          <a:xfrm>
            <a:off x="4438650" y="3841750"/>
            <a:ext cx="3206750" cy="3206750"/>
          </a:xfrm>
          <a:custGeom>
            <a:avLst/>
            <a:gdLst>
              <a:gd name="connsiteX0" fmla="*/ 44928 w 3206750"/>
              <a:gd name="connsiteY0" fmla="*/ 56376 h 3206750"/>
              <a:gd name="connsiteX1" fmla="*/ 3209322 w 3206750"/>
              <a:gd name="connsiteY1" fmla="*/ 56376 h 3206750"/>
              <a:gd name="connsiteX2" fmla="*/ 3209322 w 3206750"/>
              <a:gd name="connsiteY2" fmla="*/ 3206925 h 3206750"/>
              <a:gd name="connsiteX3" fmla="*/ 44928 w 3206750"/>
              <a:gd name="connsiteY3" fmla="*/ 3206925 h 3206750"/>
              <a:gd name="connsiteX4" fmla="*/ 44928 w 3206750"/>
              <a:gd name="connsiteY4" fmla="*/ 56376 h 320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06750" h="3206750">
                <a:moveTo>
                  <a:pt x="44928" y="56376"/>
                </a:moveTo>
                <a:lnTo>
                  <a:pt x="3209322" y="56376"/>
                </a:lnTo>
                <a:lnTo>
                  <a:pt x="3209322" y="3206925"/>
                </a:lnTo>
                <a:lnTo>
                  <a:pt x="44928" y="3206925"/>
                </a:lnTo>
                <a:lnTo>
                  <a:pt x="44928" y="56376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88899">
            <a:solidFill>
              <a:srgbClr val="80808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2" name="Freeform 992"> 
				</p:cNvPr>
          <p:cNvSpPr/>
          <p:nvPr/>
        </p:nvSpPr>
        <p:spPr>
          <a:xfrm>
            <a:off x="11233150" y="3041650"/>
            <a:ext cx="946150" cy="946150"/>
          </a:xfrm>
          <a:custGeom>
            <a:avLst/>
            <a:gdLst>
              <a:gd name="connsiteX0" fmla="*/ 955823 w 946150"/>
              <a:gd name="connsiteY0" fmla="*/ 955506 h 946150"/>
              <a:gd name="connsiteX1" fmla="*/ 52711 w 946150"/>
              <a:gd name="connsiteY1" fmla="*/ 52394 h 946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46150" h="946150">
                <a:moveTo>
                  <a:pt x="955823" y="955506"/>
                </a:moveTo>
                <a:lnTo>
                  <a:pt x="52711" y="52394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3" name="Freeform 993"> 
				</p:cNvPr>
          <p:cNvSpPr/>
          <p:nvPr/>
        </p:nvSpPr>
        <p:spPr>
          <a:xfrm>
            <a:off x="10331450" y="3041650"/>
            <a:ext cx="946150" cy="946150"/>
          </a:xfrm>
          <a:custGeom>
            <a:avLst/>
            <a:gdLst>
              <a:gd name="connsiteX0" fmla="*/ 51508 w 946150"/>
              <a:gd name="connsiteY0" fmla="*/ 955506 h 946150"/>
              <a:gd name="connsiteX1" fmla="*/ 954619 w 946150"/>
              <a:gd name="connsiteY1" fmla="*/ 52394 h 946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46150" h="946150">
                <a:moveTo>
                  <a:pt x="51508" y="955506"/>
                </a:moveTo>
                <a:lnTo>
                  <a:pt x="954619" y="52394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4" name="Freeform 994"> 
				</p:cNvPr>
          <p:cNvSpPr/>
          <p:nvPr/>
        </p:nvSpPr>
        <p:spPr>
          <a:xfrm>
            <a:off x="10090150" y="3638550"/>
            <a:ext cx="679450" cy="679450"/>
          </a:xfrm>
          <a:custGeom>
            <a:avLst/>
            <a:gdLst>
              <a:gd name="connsiteX0" fmla="*/ 54230 w 679450"/>
              <a:gd name="connsiteY0" fmla="*/ 683497 h 679450"/>
              <a:gd name="connsiteX1" fmla="*/ 681082 w 679450"/>
              <a:gd name="connsiteY1" fmla="*/ 683497 h 679450"/>
              <a:gd name="connsiteX2" fmla="*/ 681082 w 679450"/>
              <a:gd name="connsiteY2" fmla="*/ 56645 h 679450"/>
              <a:gd name="connsiteX3" fmla="*/ 54230 w 679450"/>
              <a:gd name="connsiteY3" fmla="*/ 56645 h 679450"/>
              <a:gd name="connsiteX4" fmla="*/ 54230 w 679450"/>
              <a:gd name="connsiteY4" fmla="*/ 683497 h 679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9450" h="679450">
                <a:moveTo>
                  <a:pt x="54230" y="683497"/>
                </a:moveTo>
                <a:lnTo>
                  <a:pt x="681082" y="683497"/>
                </a:lnTo>
                <a:lnTo>
                  <a:pt x="681082" y="56645"/>
                </a:lnTo>
                <a:lnTo>
                  <a:pt x="54230" y="56645"/>
                </a:lnTo>
                <a:lnTo>
                  <a:pt x="54230" y="683497"/>
                </a:lnTo>
                <a:close/>
              </a:path>
            </a:pathLst>
          </a:custGeom>
          <a:solidFill>
            <a:srgbClr val="50a6f8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5" name="Freeform 995"> 
				</p:cNvPr>
          <p:cNvSpPr/>
          <p:nvPr/>
        </p:nvSpPr>
        <p:spPr>
          <a:xfrm>
            <a:off x="10090150" y="3638550"/>
            <a:ext cx="679450" cy="679450"/>
          </a:xfrm>
          <a:custGeom>
            <a:avLst/>
            <a:gdLst>
              <a:gd name="connsiteX0" fmla="*/ 54230 w 679450"/>
              <a:gd name="connsiteY0" fmla="*/ 56644 h 679450"/>
              <a:gd name="connsiteX1" fmla="*/ 681082 w 679450"/>
              <a:gd name="connsiteY1" fmla="*/ 56644 h 679450"/>
              <a:gd name="connsiteX2" fmla="*/ 681082 w 679450"/>
              <a:gd name="connsiteY2" fmla="*/ 683497 h 679450"/>
              <a:gd name="connsiteX3" fmla="*/ 54230 w 679450"/>
              <a:gd name="connsiteY3" fmla="*/ 683497 h 679450"/>
              <a:gd name="connsiteX4" fmla="*/ 54230 w 679450"/>
              <a:gd name="connsiteY4" fmla="*/ 56644 h 679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9450" h="679450">
                <a:moveTo>
                  <a:pt x="54230" y="56644"/>
                </a:moveTo>
                <a:lnTo>
                  <a:pt x="681082" y="56644"/>
                </a:lnTo>
                <a:lnTo>
                  <a:pt x="681082" y="683497"/>
                </a:lnTo>
                <a:lnTo>
                  <a:pt x="54230" y="683497"/>
                </a:lnTo>
                <a:lnTo>
                  <a:pt x="54230" y="56644"/>
                </a:lnTo>
                <a:close/>
              </a:path>
            </a:pathLst>
          </a:custGeom>
          <a:solidFill>
            <a:srgbClr val="0000f8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6" name="Freeform 996"> 
				</p:cNvPr>
          <p:cNvSpPr/>
          <p:nvPr/>
        </p:nvSpPr>
        <p:spPr>
          <a:xfrm>
            <a:off x="11715750" y="3638550"/>
            <a:ext cx="666750" cy="679450"/>
          </a:xfrm>
          <a:custGeom>
            <a:avLst/>
            <a:gdLst>
              <a:gd name="connsiteX0" fmla="*/ 49104 w 666750"/>
              <a:gd name="connsiteY0" fmla="*/ 683497 h 679450"/>
              <a:gd name="connsiteX1" fmla="*/ 675957 w 666750"/>
              <a:gd name="connsiteY1" fmla="*/ 683497 h 679450"/>
              <a:gd name="connsiteX2" fmla="*/ 675957 w 666750"/>
              <a:gd name="connsiteY2" fmla="*/ 56645 h 679450"/>
              <a:gd name="connsiteX3" fmla="*/ 49104 w 666750"/>
              <a:gd name="connsiteY3" fmla="*/ 56645 h 679450"/>
              <a:gd name="connsiteX4" fmla="*/ 49104 w 666750"/>
              <a:gd name="connsiteY4" fmla="*/ 683497 h 679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6750" h="679450">
                <a:moveTo>
                  <a:pt x="49104" y="683497"/>
                </a:moveTo>
                <a:lnTo>
                  <a:pt x="675957" y="683497"/>
                </a:lnTo>
                <a:lnTo>
                  <a:pt x="675957" y="56645"/>
                </a:lnTo>
                <a:lnTo>
                  <a:pt x="49104" y="56645"/>
                </a:lnTo>
                <a:lnTo>
                  <a:pt x="49104" y="683497"/>
                </a:lnTo>
                <a:close/>
              </a:path>
            </a:pathLst>
          </a:custGeom>
          <a:solidFill>
            <a:srgbClr val="dbbc21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7" name="Freeform 997"> 
				</p:cNvPr>
          <p:cNvSpPr/>
          <p:nvPr/>
        </p:nvSpPr>
        <p:spPr>
          <a:xfrm>
            <a:off x="11715750" y="3638550"/>
            <a:ext cx="666750" cy="679450"/>
          </a:xfrm>
          <a:custGeom>
            <a:avLst/>
            <a:gdLst>
              <a:gd name="connsiteX0" fmla="*/ 49105 w 666750"/>
              <a:gd name="connsiteY0" fmla="*/ 56644 h 679450"/>
              <a:gd name="connsiteX1" fmla="*/ 675957 w 666750"/>
              <a:gd name="connsiteY1" fmla="*/ 56644 h 679450"/>
              <a:gd name="connsiteX2" fmla="*/ 675957 w 666750"/>
              <a:gd name="connsiteY2" fmla="*/ 683497 h 679450"/>
              <a:gd name="connsiteX3" fmla="*/ 49105 w 666750"/>
              <a:gd name="connsiteY3" fmla="*/ 683497 h 679450"/>
              <a:gd name="connsiteX4" fmla="*/ 49105 w 666750"/>
              <a:gd name="connsiteY4" fmla="*/ 56644 h 679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6750" h="679450">
                <a:moveTo>
                  <a:pt x="49105" y="56644"/>
                </a:moveTo>
                <a:lnTo>
                  <a:pt x="675957" y="56644"/>
                </a:lnTo>
                <a:lnTo>
                  <a:pt x="675957" y="683497"/>
                </a:lnTo>
                <a:lnTo>
                  <a:pt x="49105" y="683497"/>
                </a:lnTo>
                <a:lnTo>
                  <a:pt x="49105" y="56644"/>
                </a:lnTo>
                <a:close/>
              </a:path>
            </a:pathLst>
          </a:custGeom>
          <a:solidFill>
            <a:srgbClr val="0000ff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8" name="Freeform 998"> 
				</p:cNvPr>
          <p:cNvSpPr/>
          <p:nvPr/>
        </p:nvSpPr>
        <p:spPr>
          <a:xfrm>
            <a:off x="10915650" y="2698750"/>
            <a:ext cx="666750" cy="679450"/>
          </a:xfrm>
          <a:custGeom>
            <a:avLst/>
            <a:gdLst>
              <a:gd name="connsiteX0" fmla="*/ 47998 w 666750"/>
              <a:gd name="connsiteY0" fmla="*/ 681774 h 679450"/>
              <a:gd name="connsiteX1" fmla="*/ 674851 w 666750"/>
              <a:gd name="connsiteY1" fmla="*/ 681774 h 679450"/>
              <a:gd name="connsiteX2" fmla="*/ 674851 w 666750"/>
              <a:gd name="connsiteY2" fmla="*/ 54922 h 679450"/>
              <a:gd name="connsiteX3" fmla="*/ 47998 w 666750"/>
              <a:gd name="connsiteY3" fmla="*/ 54922 h 679450"/>
              <a:gd name="connsiteX4" fmla="*/ 47998 w 666750"/>
              <a:gd name="connsiteY4" fmla="*/ 681774 h 679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6750" h="679450">
                <a:moveTo>
                  <a:pt x="47998" y="681774"/>
                </a:moveTo>
                <a:lnTo>
                  <a:pt x="674851" y="681774"/>
                </a:lnTo>
                <a:lnTo>
                  <a:pt x="674851" y="54922"/>
                </a:lnTo>
                <a:lnTo>
                  <a:pt x="47998" y="54922"/>
                </a:lnTo>
                <a:lnTo>
                  <a:pt x="47998" y="681774"/>
                </a:lnTo>
                <a:close/>
              </a:path>
            </a:pathLst>
          </a:custGeom>
          <a:solidFill>
            <a:srgbClr val="fd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9" name="Freeform 999"> 
				</p:cNvPr>
          <p:cNvSpPr/>
          <p:nvPr/>
        </p:nvSpPr>
        <p:spPr>
          <a:xfrm>
            <a:off x="10915650" y="2698750"/>
            <a:ext cx="666750" cy="679450"/>
          </a:xfrm>
          <a:custGeom>
            <a:avLst/>
            <a:gdLst>
              <a:gd name="connsiteX0" fmla="*/ 47998 w 666750"/>
              <a:gd name="connsiteY0" fmla="*/ 54922 h 679450"/>
              <a:gd name="connsiteX1" fmla="*/ 674851 w 666750"/>
              <a:gd name="connsiteY1" fmla="*/ 54922 h 679450"/>
              <a:gd name="connsiteX2" fmla="*/ 674851 w 666750"/>
              <a:gd name="connsiteY2" fmla="*/ 681774 h 679450"/>
              <a:gd name="connsiteX3" fmla="*/ 47998 w 666750"/>
              <a:gd name="connsiteY3" fmla="*/ 681774 h 679450"/>
              <a:gd name="connsiteX4" fmla="*/ 47998 w 666750"/>
              <a:gd name="connsiteY4" fmla="*/ 54922 h 679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6750" h="679450">
                <a:moveTo>
                  <a:pt x="47998" y="54922"/>
                </a:moveTo>
                <a:lnTo>
                  <a:pt x="674851" y="54922"/>
                </a:lnTo>
                <a:lnTo>
                  <a:pt x="674851" y="681774"/>
                </a:lnTo>
                <a:lnTo>
                  <a:pt x="47998" y="681774"/>
                </a:lnTo>
                <a:lnTo>
                  <a:pt x="47998" y="54922"/>
                </a:lnTo>
                <a:close/>
              </a:path>
            </a:pathLst>
          </a:custGeom>
          <a:solidFill>
            <a:srgbClr val="0000a5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0" name="TextBox 1000"/>
          <p:cNvSpPr txBox="1"/>
          <p:nvPr/>
        </p:nvSpPr>
        <p:spPr>
          <a:xfrm>
            <a:off x="673100" y="444500"/>
            <a:ext cx="9408755" cy="83210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13750"/>
              </a:lnSpc>
            </a:pPr>
            <a:r>
              <a:rPr lang="en-US" altLang="zh-CN" sz="4800" spc="85" dirty="0">
                <a:solidFill>
                  <a:srgbClr val="000000"/>
                </a:solidFill>
                <a:latin typeface="Times New Roman"/>
                <a:ea typeface="Times New Roman"/>
              </a:rPr>
              <a:t>Bounding</a:t>
            </a:r>
            <a:r>
              <a:rPr lang="en-US" altLang="zh-CN" sz="4800" spc="4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800" spc="89" dirty="0">
                <a:solidFill>
                  <a:srgbClr val="000000"/>
                </a:solidFill>
                <a:latin typeface="Times New Roman"/>
                <a:ea typeface="Times New Roman"/>
              </a:rPr>
              <a:t>Volume</a:t>
            </a:r>
            <a:r>
              <a:rPr lang="en-US" altLang="zh-CN" sz="4800" spc="4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800" spc="80" dirty="0">
                <a:solidFill>
                  <a:srgbClr val="000000"/>
                </a:solidFill>
                <a:latin typeface="Times New Roman"/>
                <a:ea typeface="Times New Roman"/>
              </a:rPr>
              <a:t>Hierarchy</a:t>
            </a:r>
            <a:r>
              <a:rPr lang="en-US" altLang="zh-CN" sz="4800" spc="5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800" spc="94" dirty="0">
                <a:solidFill>
                  <a:srgbClr val="000000"/>
                </a:solidFill>
                <a:latin typeface="Times New Roman"/>
                <a:ea typeface="Times New Roman"/>
              </a:rPr>
              <a:t>(BVH)</a:t>
            </a:r>
          </a:p>
        </p:txBody>
      </p:sp>
      <p:sp>
        <p:nvSpPr>
          <p:cNvPr id="1001" name="TextBox 1001"/>
          <p:cNvSpPr txBox="1"/>
          <p:nvPr/>
        </p:nvSpPr>
        <p:spPr>
          <a:xfrm>
            <a:off x="241300" y="9315805"/>
            <a:ext cx="12670690" cy="254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4166"/>
              </a:lnSpc>
              <a:tabLst>
                <a:tab pos="6134100" algn="l"/>
                <a:tab pos="9830165" algn="l"/>
              </a:tabLst>
            </a:pPr>
            <a:r>
              <a:rPr lang="en-US" altLang="zh-CN" sz="1600" spc="-20" dirty="0">
                <a:solidFill>
                  <a:srgbClr val="000000"/>
                </a:solidFill>
                <a:latin typeface="Arial"/>
                <a:ea typeface="Arial"/>
              </a:rPr>
              <a:t>GAMES101	</a:t>
            </a:r>
            <a:r>
              <a:rPr lang="en-US" altLang="zh-CN" sz="1600" spc="-5" dirty="0">
                <a:solidFill>
                  <a:srgbClr val="000000"/>
                </a:solidFill>
                <a:latin typeface="Arial"/>
                <a:ea typeface="Arial"/>
              </a:rPr>
              <a:t>31	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Arial"/>
              </a:rPr>
              <a:t>Lingqi</a:t>
            </a:r>
            <a:r>
              <a:rPr lang="en-US" altLang="zh-CN" sz="1600" spc="-4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Arial"/>
              </a:rPr>
              <a:t>Yan,</a:t>
            </a:r>
            <a:r>
              <a:rPr lang="en-US" altLang="zh-CN" sz="1600" spc="-5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Arial"/>
              </a:rPr>
              <a:t>UC</a:t>
            </a:r>
            <a:r>
              <a:rPr lang="en-US" altLang="zh-CN" sz="1600" spc="-5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Arial"/>
              </a:rPr>
              <a:t>Santa</a:t>
            </a:r>
            <a:r>
              <a:rPr lang="en-US" altLang="zh-CN" sz="1600" spc="-5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Arial"/>
              </a:rPr>
              <a:t>Barbara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Freeform 1002"> 
				</p:cNvPr>
          <p:cNvSpPr/>
          <p:nvPr/>
        </p:nvSpPr>
        <p:spPr>
          <a:xfrm>
            <a:off x="5124450" y="4070350"/>
            <a:ext cx="476250" cy="438150"/>
          </a:xfrm>
          <a:custGeom>
            <a:avLst/>
            <a:gdLst>
              <a:gd name="connsiteX0" fmla="*/ 291644 w 476250"/>
              <a:gd name="connsiteY0" fmla="*/ 441738 h 438150"/>
              <a:gd name="connsiteX1" fmla="*/ 486736 w 476250"/>
              <a:gd name="connsiteY1" fmla="*/ 6350 h 438150"/>
              <a:gd name="connsiteX2" fmla="*/ 18860 w 476250"/>
              <a:gd name="connsiteY2" fmla="*/ 58104 h 438150"/>
              <a:gd name="connsiteX3" fmla="*/ 291644 w 476250"/>
              <a:gd name="connsiteY3" fmla="*/ 441738 h 438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6250" h="438150">
                <a:moveTo>
                  <a:pt x="291644" y="441738"/>
                </a:moveTo>
                <a:lnTo>
                  <a:pt x="486736" y="6350"/>
                </a:lnTo>
                <a:lnTo>
                  <a:pt x="18860" y="58104"/>
                </a:lnTo>
                <a:lnTo>
                  <a:pt x="291644" y="441738"/>
                </a:lnTo>
                <a:close/>
              </a:path>
            </a:pathLst>
          </a:custGeom>
          <a:solidFill>
            <a:srgbClr val="0000ff">
              <a:alpha val="0"/>
            </a:srgbClr>
          </a:solidFill>
          <a:ln w="12699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04" name="Picture 1004">
					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8260" y="4069079"/>
            <a:ext cx="929640" cy="2080260"/>
          </a:xfrm>
          <a:prstGeom prst="rect">
            <a:avLst/>
          </a:prstGeom>
        </p:spPr>
      </p:pic>
      <p:pic>
        <p:nvPicPr>
          <p:cNvPr id="1005" name="Picture 1005">
					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8380" y="3878579"/>
            <a:ext cx="1531620" cy="2293620"/>
          </a:xfrm>
          <a:prstGeom prst="rect">
            <a:avLst/>
          </a:prstGeom>
        </p:spPr>
      </p:pic>
      <p:sp>
        <p:nvSpPr>
          <p:cNvPr id="1005" name="Freeform 1005"> 
				</p:cNvPr>
          <p:cNvSpPr/>
          <p:nvPr/>
        </p:nvSpPr>
        <p:spPr>
          <a:xfrm>
            <a:off x="933450" y="3371850"/>
            <a:ext cx="2152650" cy="3067050"/>
          </a:xfrm>
          <a:custGeom>
            <a:avLst/>
            <a:gdLst>
              <a:gd name="connsiteX0" fmla="*/ 54991 w 2152650"/>
              <a:gd name="connsiteY0" fmla="*/ 45515 h 3067050"/>
              <a:gd name="connsiteX1" fmla="*/ 2159136 w 2152650"/>
              <a:gd name="connsiteY1" fmla="*/ 45515 h 3067050"/>
              <a:gd name="connsiteX2" fmla="*/ 2159136 w 2152650"/>
              <a:gd name="connsiteY2" fmla="*/ 3072307 h 3067050"/>
              <a:gd name="connsiteX3" fmla="*/ 54991 w 2152650"/>
              <a:gd name="connsiteY3" fmla="*/ 3072307 h 3067050"/>
              <a:gd name="connsiteX4" fmla="*/ 54991 w 2152650"/>
              <a:gd name="connsiteY4" fmla="*/ 45515 h 306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52650" h="3067050">
                <a:moveTo>
                  <a:pt x="54991" y="45515"/>
                </a:moveTo>
                <a:lnTo>
                  <a:pt x="2159136" y="45515"/>
                </a:lnTo>
                <a:lnTo>
                  <a:pt x="2159136" y="3072307"/>
                </a:lnTo>
                <a:lnTo>
                  <a:pt x="54991" y="3072307"/>
                </a:lnTo>
                <a:lnTo>
                  <a:pt x="54991" y="45515"/>
                </a:lnTo>
                <a:close/>
              </a:path>
            </a:pathLst>
          </a:custGeom>
          <a:solidFill>
            <a:srgbClr val="0000cd">
              <a:alpha val="0"/>
            </a:srgbClr>
          </a:solidFill>
          <a:ln w="88899">
            <a:solidFill>
              <a:srgbClr val="80808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07" name="Picture 1007">
					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2980" y="3284220"/>
            <a:ext cx="4008120" cy="3703320"/>
          </a:xfrm>
          <a:prstGeom prst="rect">
            <a:avLst/>
          </a:prstGeom>
        </p:spPr>
      </p:pic>
      <p:sp>
        <p:nvSpPr>
          <p:cNvPr id="1007" name="Freeform 1007"> 
				</p:cNvPr>
          <p:cNvSpPr/>
          <p:nvPr/>
        </p:nvSpPr>
        <p:spPr>
          <a:xfrm>
            <a:off x="2647950" y="3244850"/>
            <a:ext cx="2343150" cy="3333750"/>
          </a:xfrm>
          <a:custGeom>
            <a:avLst/>
            <a:gdLst>
              <a:gd name="connsiteX0" fmla="*/ 45662 w 2343150"/>
              <a:gd name="connsiteY0" fmla="*/ 56512 h 3333750"/>
              <a:gd name="connsiteX1" fmla="*/ 2347101 w 2343150"/>
              <a:gd name="connsiteY1" fmla="*/ 56512 h 3333750"/>
              <a:gd name="connsiteX2" fmla="*/ 2347101 w 2343150"/>
              <a:gd name="connsiteY2" fmla="*/ 3341707 h 3333750"/>
              <a:gd name="connsiteX3" fmla="*/ 45662 w 2343150"/>
              <a:gd name="connsiteY3" fmla="*/ 3341707 h 3333750"/>
              <a:gd name="connsiteX4" fmla="*/ 45662 w 2343150"/>
              <a:gd name="connsiteY4" fmla="*/ 56512 h 3333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43150" h="3333750">
                <a:moveTo>
                  <a:pt x="45662" y="56512"/>
                </a:moveTo>
                <a:lnTo>
                  <a:pt x="2347101" y="56512"/>
                </a:lnTo>
                <a:lnTo>
                  <a:pt x="2347101" y="3341707"/>
                </a:lnTo>
                <a:lnTo>
                  <a:pt x="45662" y="3341707"/>
                </a:lnTo>
                <a:lnTo>
                  <a:pt x="45662" y="56512"/>
                </a:lnTo>
                <a:close/>
              </a:path>
            </a:pathLst>
          </a:custGeom>
          <a:solidFill>
            <a:srgbClr val="000001">
              <a:alpha val="0"/>
            </a:srgbClr>
          </a:solidFill>
          <a:ln w="88899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8" name="Freeform 1008"> 
				</p:cNvPr>
          <p:cNvSpPr/>
          <p:nvPr/>
        </p:nvSpPr>
        <p:spPr>
          <a:xfrm>
            <a:off x="4438650" y="3841750"/>
            <a:ext cx="3206750" cy="3206750"/>
          </a:xfrm>
          <a:custGeom>
            <a:avLst/>
            <a:gdLst>
              <a:gd name="connsiteX0" fmla="*/ 44928 w 3206750"/>
              <a:gd name="connsiteY0" fmla="*/ 56376 h 3206750"/>
              <a:gd name="connsiteX1" fmla="*/ 3209322 w 3206750"/>
              <a:gd name="connsiteY1" fmla="*/ 56376 h 3206750"/>
              <a:gd name="connsiteX2" fmla="*/ 3209322 w 3206750"/>
              <a:gd name="connsiteY2" fmla="*/ 3206925 h 3206750"/>
              <a:gd name="connsiteX3" fmla="*/ 44928 w 3206750"/>
              <a:gd name="connsiteY3" fmla="*/ 3206925 h 3206750"/>
              <a:gd name="connsiteX4" fmla="*/ 44928 w 3206750"/>
              <a:gd name="connsiteY4" fmla="*/ 56376 h 320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06750" h="3206750">
                <a:moveTo>
                  <a:pt x="44928" y="56376"/>
                </a:moveTo>
                <a:lnTo>
                  <a:pt x="3209322" y="56376"/>
                </a:lnTo>
                <a:lnTo>
                  <a:pt x="3209322" y="3206925"/>
                </a:lnTo>
                <a:lnTo>
                  <a:pt x="44928" y="3206925"/>
                </a:lnTo>
                <a:lnTo>
                  <a:pt x="44928" y="56376"/>
                </a:lnTo>
                <a:close/>
              </a:path>
            </a:pathLst>
          </a:custGeom>
          <a:solidFill>
            <a:srgbClr val="0000f8">
              <a:alpha val="0"/>
            </a:srgbClr>
          </a:solidFill>
          <a:ln w="88899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9" name="Freeform 1009"> 
				</p:cNvPr>
          <p:cNvSpPr/>
          <p:nvPr/>
        </p:nvSpPr>
        <p:spPr>
          <a:xfrm>
            <a:off x="10407650" y="3956050"/>
            <a:ext cx="946150" cy="946150"/>
          </a:xfrm>
          <a:custGeom>
            <a:avLst/>
            <a:gdLst>
              <a:gd name="connsiteX0" fmla="*/ 950574 w 946150"/>
              <a:gd name="connsiteY0" fmla="*/ 956245 h 946150"/>
              <a:gd name="connsiteX1" fmla="*/ 47462 w 946150"/>
              <a:gd name="connsiteY1" fmla="*/ 53133 h 946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46150" h="946150">
                <a:moveTo>
                  <a:pt x="950574" y="956245"/>
                </a:moveTo>
                <a:lnTo>
                  <a:pt x="47462" y="53133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0" name="Freeform 1010"> 
				</p:cNvPr>
          <p:cNvSpPr/>
          <p:nvPr/>
        </p:nvSpPr>
        <p:spPr>
          <a:xfrm>
            <a:off x="9505950" y="3956050"/>
            <a:ext cx="946150" cy="946150"/>
          </a:xfrm>
          <a:custGeom>
            <a:avLst/>
            <a:gdLst>
              <a:gd name="connsiteX0" fmla="*/ 46259 w 946150"/>
              <a:gd name="connsiteY0" fmla="*/ 956245 h 946150"/>
              <a:gd name="connsiteX1" fmla="*/ 949370 w 946150"/>
              <a:gd name="connsiteY1" fmla="*/ 53133 h 946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46150" h="946150">
                <a:moveTo>
                  <a:pt x="46259" y="956245"/>
                </a:moveTo>
                <a:lnTo>
                  <a:pt x="949370" y="53133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1" name="Freeform 1011"> 
				</p:cNvPr>
          <p:cNvSpPr/>
          <p:nvPr/>
        </p:nvSpPr>
        <p:spPr>
          <a:xfrm>
            <a:off x="9264650" y="4565650"/>
            <a:ext cx="666750" cy="666750"/>
          </a:xfrm>
          <a:custGeom>
            <a:avLst/>
            <a:gdLst>
              <a:gd name="connsiteX0" fmla="*/ 48982 w 666750"/>
              <a:gd name="connsiteY0" fmla="*/ 671536 h 666750"/>
              <a:gd name="connsiteX1" fmla="*/ 675834 w 666750"/>
              <a:gd name="connsiteY1" fmla="*/ 671536 h 666750"/>
              <a:gd name="connsiteX2" fmla="*/ 675834 w 666750"/>
              <a:gd name="connsiteY2" fmla="*/ 44684 h 666750"/>
              <a:gd name="connsiteX3" fmla="*/ 48982 w 666750"/>
              <a:gd name="connsiteY3" fmla="*/ 44684 h 666750"/>
              <a:gd name="connsiteX4" fmla="*/ 48982 w 666750"/>
              <a:gd name="connsiteY4" fmla="*/ 671536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6750" h="666750">
                <a:moveTo>
                  <a:pt x="48982" y="671536"/>
                </a:moveTo>
                <a:lnTo>
                  <a:pt x="675834" y="671536"/>
                </a:lnTo>
                <a:lnTo>
                  <a:pt x="675834" y="44684"/>
                </a:lnTo>
                <a:lnTo>
                  <a:pt x="48982" y="44684"/>
                </a:lnTo>
                <a:lnTo>
                  <a:pt x="48982" y="671536"/>
                </a:lnTo>
                <a:close/>
              </a:path>
            </a:pathLst>
          </a:custGeom>
          <a:solidFill>
            <a:srgbClr val="50a6f8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2" name="Freeform 1012"> 
				</p:cNvPr>
          <p:cNvSpPr/>
          <p:nvPr/>
        </p:nvSpPr>
        <p:spPr>
          <a:xfrm>
            <a:off x="9264650" y="4565650"/>
            <a:ext cx="666750" cy="666750"/>
          </a:xfrm>
          <a:custGeom>
            <a:avLst/>
            <a:gdLst>
              <a:gd name="connsiteX0" fmla="*/ 48983 w 666750"/>
              <a:gd name="connsiteY0" fmla="*/ 44684 h 666750"/>
              <a:gd name="connsiteX1" fmla="*/ 675835 w 666750"/>
              <a:gd name="connsiteY1" fmla="*/ 44684 h 666750"/>
              <a:gd name="connsiteX2" fmla="*/ 675835 w 666750"/>
              <a:gd name="connsiteY2" fmla="*/ 671537 h 666750"/>
              <a:gd name="connsiteX3" fmla="*/ 48983 w 666750"/>
              <a:gd name="connsiteY3" fmla="*/ 671537 h 666750"/>
              <a:gd name="connsiteX4" fmla="*/ 48983 w 666750"/>
              <a:gd name="connsiteY4" fmla="*/ 44684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6750" h="666750">
                <a:moveTo>
                  <a:pt x="48983" y="44684"/>
                </a:moveTo>
                <a:lnTo>
                  <a:pt x="675835" y="44684"/>
                </a:lnTo>
                <a:lnTo>
                  <a:pt x="675835" y="671537"/>
                </a:lnTo>
                <a:lnTo>
                  <a:pt x="48983" y="671537"/>
                </a:lnTo>
                <a:lnTo>
                  <a:pt x="48983" y="44684"/>
                </a:lnTo>
                <a:close/>
              </a:path>
            </a:pathLst>
          </a:custGeom>
          <a:solidFill>
            <a:srgbClr val="00008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3" name="Freeform 1013"> 
				</p:cNvPr>
          <p:cNvSpPr/>
          <p:nvPr/>
        </p:nvSpPr>
        <p:spPr>
          <a:xfrm>
            <a:off x="10877550" y="4565650"/>
            <a:ext cx="679450" cy="666750"/>
          </a:xfrm>
          <a:custGeom>
            <a:avLst/>
            <a:gdLst>
              <a:gd name="connsiteX0" fmla="*/ 56557 w 679450"/>
              <a:gd name="connsiteY0" fmla="*/ 671536 h 666750"/>
              <a:gd name="connsiteX1" fmla="*/ 683409 w 679450"/>
              <a:gd name="connsiteY1" fmla="*/ 671536 h 666750"/>
              <a:gd name="connsiteX2" fmla="*/ 683409 w 679450"/>
              <a:gd name="connsiteY2" fmla="*/ 44684 h 666750"/>
              <a:gd name="connsiteX3" fmla="*/ 56557 w 679450"/>
              <a:gd name="connsiteY3" fmla="*/ 44684 h 666750"/>
              <a:gd name="connsiteX4" fmla="*/ 56557 w 679450"/>
              <a:gd name="connsiteY4" fmla="*/ 671536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9450" h="666750">
                <a:moveTo>
                  <a:pt x="56557" y="671536"/>
                </a:moveTo>
                <a:lnTo>
                  <a:pt x="683409" y="671536"/>
                </a:lnTo>
                <a:lnTo>
                  <a:pt x="683409" y="44684"/>
                </a:lnTo>
                <a:lnTo>
                  <a:pt x="56557" y="44684"/>
                </a:lnTo>
                <a:lnTo>
                  <a:pt x="56557" y="671536"/>
                </a:lnTo>
                <a:close/>
              </a:path>
            </a:pathLst>
          </a:custGeom>
          <a:solidFill>
            <a:srgbClr val="6ebe3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4" name="Freeform 1014"> 
				</p:cNvPr>
          <p:cNvSpPr/>
          <p:nvPr/>
        </p:nvSpPr>
        <p:spPr>
          <a:xfrm>
            <a:off x="10877550" y="4565650"/>
            <a:ext cx="679450" cy="666750"/>
          </a:xfrm>
          <a:custGeom>
            <a:avLst/>
            <a:gdLst>
              <a:gd name="connsiteX0" fmla="*/ 56557 w 679450"/>
              <a:gd name="connsiteY0" fmla="*/ 44684 h 666750"/>
              <a:gd name="connsiteX1" fmla="*/ 683409 w 679450"/>
              <a:gd name="connsiteY1" fmla="*/ 44684 h 666750"/>
              <a:gd name="connsiteX2" fmla="*/ 683409 w 679450"/>
              <a:gd name="connsiteY2" fmla="*/ 671537 h 666750"/>
              <a:gd name="connsiteX3" fmla="*/ 56557 w 679450"/>
              <a:gd name="connsiteY3" fmla="*/ 671537 h 666750"/>
              <a:gd name="connsiteX4" fmla="*/ 56557 w 679450"/>
              <a:gd name="connsiteY4" fmla="*/ 44684 h 66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9450" h="666750">
                <a:moveTo>
                  <a:pt x="56557" y="44684"/>
                </a:moveTo>
                <a:lnTo>
                  <a:pt x="683409" y="44684"/>
                </a:lnTo>
                <a:lnTo>
                  <a:pt x="683409" y="671537"/>
                </a:lnTo>
                <a:lnTo>
                  <a:pt x="56557" y="671537"/>
                </a:lnTo>
                <a:lnTo>
                  <a:pt x="56557" y="44684"/>
                </a:lnTo>
                <a:close/>
              </a:path>
            </a:pathLst>
          </a:custGeom>
          <a:solidFill>
            <a:srgbClr val="0000ff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5" name="Freeform 1015"> 
				</p:cNvPr>
          <p:cNvSpPr/>
          <p:nvPr/>
        </p:nvSpPr>
        <p:spPr>
          <a:xfrm>
            <a:off x="11233150" y="3041650"/>
            <a:ext cx="946150" cy="946150"/>
          </a:xfrm>
          <a:custGeom>
            <a:avLst/>
            <a:gdLst>
              <a:gd name="connsiteX0" fmla="*/ 955823 w 946150"/>
              <a:gd name="connsiteY0" fmla="*/ 955506 h 946150"/>
              <a:gd name="connsiteX1" fmla="*/ 52711 w 946150"/>
              <a:gd name="connsiteY1" fmla="*/ 52394 h 946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46150" h="946150">
                <a:moveTo>
                  <a:pt x="955823" y="955506"/>
                </a:moveTo>
                <a:lnTo>
                  <a:pt x="52711" y="52394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6" name="Freeform 1016"> 
				</p:cNvPr>
          <p:cNvSpPr/>
          <p:nvPr/>
        </p:nvSpPr>
        <p:spPr>
          <a:xfrm>
            <a:off x="10331450" y="3041650"/>
            <a:ext cx="946150" cy="946150"/>
          </a:xfrm>
          <a:custGeom>
            <a:avLst/>
            <a:gdLst>
              <a:gd name="connsiteX0" fmla="*/ 51508 w 946150"/>
              <a:gd name="connsiteY0" fmla="*/ 955506 h 946150"/>
              <a:gd name="connsiteX1" fmla="*/ 954619 w 946150"/>
              <a:gd name="connsiteY1" fmla="*/ 52394 h 946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46150" h="946150">
                <a:moveTo>
                  <a:pt x="51508" y="955506"/>
                </a:moveTo>
                <a:lnTo>
                  <a:pt x="954619" y="52394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7" name="Freeform 1017"> 
				</p:cNvPr>
          <p:cNvSpPr/>
          <p:nvPr/>
        </p:nvSpPr>
        <p:spPr>
          <a:xfrm>
            <a:off x="10090150" y="3638550"/>
            <a:ext cx="679450" cy="679450"/>
          </a:xfrm>
          <a:custGeom>
            <a:avLst/>
            <a:gdLst>
              <a:gd name="connsiteX0" fmla="*/ 54230 w 679450"/>
              <a:gd name="connsiteY0" fmla="*/ 683497 h 679450"/>
              <a:gd name="connsiteX1" fmla="*/ 681082 w 679450"/>
              <a:gd name="connsiteY1" fmla="*/ 683497 h 679450"/>
              <a:gd name="connsiteX2" fmla="*/ 681082 w 679450"/>
              <a:gd name="connsiteY2" fmla="*/ 56645 h 679450"/>
              <a:gd name="connsiteX3" fmla="*/ 54230 w 679450"/>
              <a:gd name="connsiteY3" fmla="*/ 56645 h 679450"/>
              <a:gd name="connsiteX4" fmla="*/ 54230 w 679450"/>
              <a:gd name="connsiteY4" fmla="*/ 683497 h 679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9450" h="679450">
                <a:moveTo>
                  <a:pt x="54230" y="683497"/>
                </a:moveTo>
                <a:lnTo>
                  <a:pt x="681082" y="683497"/>
                </a:lnTo>
                <a:lnTo>
                  <a:pt x="681082" y="56645"/>
                </a:lnTo>
                <a:lnTo>
                  <a:pt x="54230" y="56645"/>
                </a:lnTo>
                <a:lnTo>
                  <a:pt x="54230" y="683497"/>
                </a:lnTo>
                <a:close/>
              </a:path>
            </a:pathLst>
          </a:custGeom>
          <a:solidFill>
            <a:srgbClr val="fd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8" name="Freeform 1018"> 
				</p:cNvPr>
          <p:cNvSpPr/>
          <p:nvPr/>
        </p:nvSpPr>
        <p:spPr>
          <a:xfrm>
            <a:off x="10090150" y="3638550"/>
            <a:ext cx="679450" cy="679450"/>
          </a:xfrm>
          <a:custGeom>
            <a:avLst/>
            <a:gdLst>
              <a:gd name="connsiteX0" fmla="*/ 54230 w 679450"/>
              <a:gd name="connsiteY0" fmla="*/ 56644 h 679450"/>
              <a:gd name="connsiteX1" fmla="*/ 681082 w 679450"/>
              <a:gd name="connsiteY1" fmla="*/ 56644 h 679450"/>
              <a:gd name="connsiteX2" fmla="*/ 681082 w 679450"/>
              <a:gd name="connsiteY2" fmla="*/ 683497 h 679450"/>
              <a:gd name="connsiteX3" fmla="*/ 54230 w 679450"/>
              <a:gd name="connsiteY3" fmla="*/ 683497 h 679450"/>
              <a:gd name="connsiteX4" fmla="*/ 54230 w 679450"/>
              <a:gd name="connsiteY4" fmla="*/ 56644 h 679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9450" h="679450">
                <a:moveTo>
                  <a:pt x="54230" y="56644"/>
                </a:moveTo>
                <a:lnTo>
                  <a:pt x="681082" y="56644"/>
                </a:lnTo>
                <a:lnTo>
                  <a:pt x="681082" y="683497"/>
                </a:lnTo>
                <a:lnTo>
                  <a:pt x="54230" y="683497"/>
                </a:lnTo>
                <a:lnTo>
                  <a:pt x="54230" y="56644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9" name="Freeform 1019"> 
				</p:cNvPr>
          <p:cNvSpPr/>
          <p:nvPr/>
        </p:nvSpPr>
        <p:spPr>
          <a:xfrm>
            <a:off x="11715750" y="3638550"/>
            <a:ext cx="666750" cy="679450"/>
          </a:xfrm>
          <a:custGeom>
            <a:avLst/>
            <a:gdLst>
              <a:gd name="connsiteX0" fmla="*/ 49104 w 666750"/>
              <a:gd name="connsiteY0" fmla="*/ 683497 h 679450"/>
              <a:gd name="connsiteX1" fmla="*/ 675957 w 666750"/>
              <a:gd name="connsiteY1" fmla="*/ 683497 h 679450"/>
              <a:gd name="connsiteX2" fmla="*/ 675957 w 666750"/>
              <a:gd name="connsiteY2" fmla="*/ 56645 h 679450"/>
              <a:gd name="connsiteX3" fmla="*/ 49104 w 666750"/>
              <a:gd name="connsiteY3" fmla="*/ 56645 h 679450"/>
              <a:gd name="connsiteX4" fmla="*/ 49104 w 666750"/>
              <a:gd name="connsiteY4" fmla="*/ 683497 h 679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6750" h="679450">
                <a:moveTo>
                  <a:pt x="49104" y="683497"/>
                </a:moveTo>
                <a:lnTo>
                  <a:pt x="675957" y="683497"/>
                </a:lnTo>
                <a:lnTo>
                  <a:pt x="675957" y="56645"/>
                </a:lnTo>
                <a:lnTo>
                  <a:pt x="49104" y="56645"/>
                </a:lnTo>
                <a:lnTo>
                  <a:pt x="49104" y="683497"/>
                </a:lnTo>
                <a:close/>
              </a:path>
            </a:pathLst>
          </a:custGeom>
          <a:solidFill>
            <a:srgbClr val="dbbc21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0" name="Freeform 1020"> 
				</p:cNvPr>
          <p:cNvSpPr/>
          <p:nvPr/>
        </p:nvSpPr>
        <p:spPr>
          <a:xfrm>
            <a:off x="11715750" y="3638550"/>
            <a:ext cx="666750" cy="679450"/>
          </a:xfrm>
          <a:custGeom>
            <a:avLst/>
            <a:gdLst>
              <a:gd name="connsiteX0" fmla="*/ 49105 w 666750"/>
              <a:gd name="connsiteY0" fmla="*/ 56644 h 679450"/>
              <a:gd name="connsiteX1" fmla="*/ 675957 w 666750"/>
              <a:gd name="connsiteY1" fmla="*/ 56644 h 679450"/>
              <a:gd name="connsiteX2" fmla="*/ 675957 w 666750"/>
              <a:gd name="connsiteY2" fmla="*/ 683497 h 679450"/>
              <a:gd name="connsiteX3" fmla="*/ 49105 w 666750"/>
              <a:gd name="connsiteY3" fmla="*/ 683497 h 679450"/>
              <a:gd name="connsiteX4" fmla="*/ 49105 w 666750"/>
              <a:gd name="connsiteY4" fmla="*/ 56644 h 679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6750" h="679450">
                <a:moveTo>
                  <a:pt x="49105" y="56644"/>
                </a:moveTo>
                <a:lnTo>
                  <a:pt x="675957" y="56644"/>
                </a:lnTo>
                <a:lnTo>
                  <a:pt x="675957" y="683497"/>
                </a:lnTo>
                <a:lnTo>
                  <a:pt x="49105" y="683497"/>
                </a:lnTo>
                <a:lnTo>
                  <a:pt x="49105" y="56644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1" name="Freeform 1021"> 
				</p:cNvPr>
          <p:cNvSpPr/>
          <p:nvPr/>
        </p:nvSpPr>
        <p:spPr>
          <a:xfrm>
            <a:off x="10915650" y="2698750"/>
            <a:ext cx="666750" cy="679450"/>
          </a:xfrm>
          <a:custGeom>
            <a:avLst/>
            <a:gdLst>
              <a:gd name="connsiteX0" fmla="*/ 47998 w 666750"/>
              <a:gd name="connsiteY0" fmla="*/ 681774 h 679450"/>
              <a:gd name="connsiteX1" fmla="*/ 674851 w 666750"/>
              <a:gd name="connsiteY1" fmla="*/ 681774 h 679450"/>
              <a:gd name="connsiteX2" fmla="*/ 674851 w 666750"/>
              <a:gd name="connsiteY2" fmla="*/ 54922 h 679450"/>
              <a:gd name="connsiteX3" fmla="*/ 47998 w 666750"/>
              <a:gd name="connsiteY3" fmla="*/ 54922 h 679450"/>
              <a:gd name="connsiteX4" fmla="*/ 47998 w 666750"/>
              <a:gd name="connsiteY4" fmla="*/ 681774 h 679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6750" h="679450">
                <a:moveTo>
                  <a:pt x="47998" y="681774"/>
                </a:moveTo>
                <a:lnTo>
                  <a:pt x="674851" y="681774"/>
                </a:lnTo>
                <a:lnTo>
                  <a:pt x="674851" y="54922"/>
                </a:lnTo>
                <a:lnTo>
                  <a:pt x="47998" y="54922"/>
                </a:lnTo>
                <a:lnTo>
                  <a:pt x="47998" y="681774"/>
                </a:lnTo>
                <a:close/>
              </a:path>
            </a:pathLst>
          </a:custGeom>
          <a:solidFill>
            <a:srgbClr val="fd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2" name="Freeform 1022"> 
				</p:cNvPr>
          <p:cNvSpPr/>
          <p:nvPr/>
        </p:nvSpPr>
        <p:spPr>
          <a:xfrm>
            <a:off x="10915650" y="2698750"/>
            <a:ext cx="666750" cy="679450"/>
          </a:xfrm>
          <a:custGeom>
            <a:avLst/>
            <a:gdLst>
              <a:gd name="connsiteX0" fmla="*/ 47998 w 666750"/>
              <a:gd name="connsiteY0" fmla="*/ 54922 h 679450"/>
              <a:gd name="connsiteX1" fmla="*/ 674851 w 666750"/>
              <a:gd name="connsiteY1" fmla="*/ 54922 h 679450"/>
              <a:gd name="connsiteX2" fmla="*/ 674851 w 666750"/>
              <a:gd name="connsiteY2" fmla="*/ 681774 h 679450"/>
              <a:gd name="connsiteX3" fmla="*/ 47998 w 666750"/>
              <a:gd name="connsiteY3" fmla="*/ 681774 h 679450"/>
              <a:gd name="connsiteX4" fmla="*/ 47998 w 666750"/>
              <a:gd name="connsiteY4" fmla="*/ 54922 h 679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6750" h="679450">
                <a:moveTo>
                  <a:pt x="47998" y="54922"/>
                </a:moveTo>
                <a:lnTo>
                  <a:pt x="674851" y="54922"/>
                </a:lnTo>
                <a:lnTo>
                  <a:pt x="674851" y="681774"/>
                </a:lnTo>
                <a:lnTo>
                  <a:pt x="47998" y="681774"/>
                </a:lnTo>
                <a:lnTo>
                  <a:pt x="47998" y="54922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3" name="TextBox 1023"/>
          <p:cNvSpPr txBox="1"/>
          <p:nvPr/>
        </p:nvSpPr>
        <p:spPr>
          <a:xfrm>
            <a:off x="673100" y="444500"/>
            <a:ext cx="9408755" cy="83210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13750"/>
              </a:lnSpc>
            </a:pPr>
            <a:r>
              <a:rPr lang="en-US" altLang="zh-CN" sz="4800" spc="85" dirty="0">
                <a:solidFill>
                  <a:srgbClr val="000000"/>
                </a:solidFill>
                <a:latin typeface="Times New Roman"/>
                <a:ea typeface="Times New Roman"/>
              </a:rPr>
              <a:t>Bounding</a:t>
            </a:r>
            <a:r>
              <a:rPr lang="en-US" altLang="zh-CN" sz="4800" spc="4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800" spc="89" dirty="0">
                <a:solidFill>
                  <a:srgbClr val="000000"/>
                </a:solidFill>
                <a:latin typeface="Times New Roman"/>
                <a:ea typeface="Times New Roman"/>
              </a:rPr>
              <a:t>Volume</a:t>
            </a:r>
            <a:r>
              <a:rPr lang="en-US" altLang="zh-CN" sz="4800" spc="4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800" spc="80" dirty="0">
                <a:solidFill>
                  <a:srgbClr val="000000"/>
                </a:solidFill>
                <a:latin typeface="Times New Roman"/>
                <a:ea typeface="Times New Roman"/>
              </a:rPr>
              <a:t>Hierarchy</a:t>
            </a:r>
            <a:r>
              <a:rPr lang="en-US" altLang="zh-CN" sz="4800" spc="5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800" spc="94" dirty="0">
                <a:solidFill>
                  <a:srgbClr val="000000"/>
                </a:solidFill>
                <a:latin typeface="Times New Roman"/>
                <a:ea typeface="Times New Roman"/>
              </a:rPr>
              <a:t>(BVH)</a:t>
            </a:r>
          </a:p>
        </p:txBody>
      </p:sp>
      <p:sp>
        <p:nvSpPr>
          <p:cNvPr id="1024" name="TextBox 1024"/>
          <p:cNvSpPr txBox="1"/>
          <p:nvPr/>
        </p:nvSpPr>
        <p:spPr>
          <a:xfrm>
            <a:off x="241300" y="9315805"/>
            <a:ext cx="12670690" cy="254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4166"/>
              </a:lnSpc>
              <a:tabLst>
                <a:tab pos="6134100" algn="l"/>
                <a:tab pos="9830165" algn="l"/>
              </a:tabLst>
            </a:pPr>
            <a:r>
              <a:rPr lang="en-US" altLang="zh-CN" sz="1600" spc="-20" dirty="0">
                <a:solidFill>
                  <a:srgbClr val="000000"/>
                </a:solidFill>
                <a:latin typeface="Arial"/>
                <a:ea typeface="Arial"/>
              </a:rPr>
              <a:t>GAMES101	</a:t>
            </a:r>
            <a:r>
              <a:rPr lang="en-US" altLang="zh-CN" sz="1600" spc="-5" dirty="0">
                <a:solidFill>
                  <a:srgbClr val="000000"/>
                </a:solidFill>
                <a:latin typeface="Arial"/>
                <a:ea typeface="Arial"/>
              </a:rPr>
              <a:t>32	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Arial"/>
              </a:rPr>
              <a:t>Lingqi</a:t>
            </a:r>
            <a:r>
              <a:rPr lang="en-US" altLang="zh-CN" sz="1600" spc="-4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Arial"/>
              </a:rPr>
              <a:t>Yan,</a:t>
            </a:r>
            <a:r>
              <a:rPr lang="en-US" altLang="zh-CN" sz="1600" spc="-5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Arial"/>
              </a:rPr>
              <a:t>UC</a:t>
            </a:r>
            <a:r>
              <a:rPr lang="en-US" altLang="zh-CN" sz="1600" spc="-5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Arial"/>
              </a:rPr>
              <a:t>Santa</a:t>
            </a:r>
            <a:r>
              <a:rPr lang="en-US" altLang="zh-CN" sz="1600" spc="-5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Arial"/>
              </a:rPr>
              <a:t>Barbara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Freeform 1025"> 
				</p:cNvPr>
          <p:cNvSpPr/>
          <p:nvPr/>
        </p:nvSpPr>
        <p:spPr>
          <a:xfrm>
            <a:off x="9601200" y="4940300"/>
            <a:ext cx="914400" cy="914400"/>
          </a:xfrm>
          <a:custGeom>
            <a:avLst/>
            <a:gdLst>
              <a:gd name="connsiteX0" fmla="*/ 926279 w 914400"/>
              <a:gd name="connsiteY0" fmla="*/ 920236 h 914400"/>
              <a:gd name="connsiteX1" fmla="*/ 23167 w 914400"/>
              <a:gd name="connsiteY1" fmla="*/ 17125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14400" h="914400">
                <a:moveTo>
                  <a:pt x="926279" y="920236"/>
                </a:moveTo>
                <a:lnTo>
                  <a:pt x="23167" y="17125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6" name="Freeform 1026"> 
				</p:cNvPr>
          <p:cNvSpPr/>
          <p:nvPr/>
        </p:nvSpPr>
        <p:spPr>
          <a:xfrm>
            <a:off x="8699500" y="4940300"/>
            <a:ext cx="914400" cy="914400"/>
          </a:xfrm>
          <a:custGeom>
            <a:avLst/>
            <a:gdLst>
              <a:gd name="connsiteX0" fmla="*/ 21963 w 914400"/>
              <a:gd name="connsiteY0" fmla="*/ 920236 h 914400"/>
              <a:gd name="connsiteX1" fmla="*/ 925074 w 914400"/>
              <a:gd name="connsiteY1" fmla="*/ 17125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14400" h="914400">
                <a:moveTo>
                  <a:pt x="21963" y="920236"/>
                </a:moveTo>
                <a:lnTo>
                  <a:pt x="925074" y="17125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7" name="Freeform 1027"> 
				</p:cNvPr>
          <p:cNvSpPr/>
          <p:nvPr/>
        </p:nvSpPr>
        <p:spPr>
          <a:xfrm>
            <a:off x="8458200" y="5537200"/>
            <a:ext cx="647700" cy="647700"/>
          </a:xfrm>
          <a:custGeom>
            <a:avLst/>
            <a:gdLst>
              <a:gd name="connsiteX0" fmla="*/ 24685 w 647700"/>
              <a:gd name="connsiteY0" fmla="*/ 648228 h 647700"/>
              <a:gd name="connsiteX1" fmla="*/ 651537 w 647700"/>
              <a:gd name="connsiteY1" fmla="*/ 648228 h 647700"/>
              <a:gd name="connsiteX2" fmla="*/ 651537 w 647700"/>
              <a:gd name="connsiteY2" fmla="*/ 21376 h 647700"/>
              <a:gd name="connsiteX3" fmla="*/ 24685 w 647700"/>
              <a:gd name="connsiteY3" fmla="*/ 21376 h 647700"/>
              <a:gd name="connsiteX4" fmla="*/ 24685 w 647700"/>
              <a:gd name="connsiteY4" fmla="*/ 648228 h 64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7700" h="647700">
                <a:moveTo>
                  <a:pt x="24685" y="648228"/>
                </a:moveTo>
                <a:lnTo>
                  <a:pt x="651537" y="648228"/>
                </a:lnTo>
                <a:lnTo>
                  <a:pt x="651537" y="21376"/>
                </a:lnTo>
                <a:lnTo>
                  <a:pt x="24685" y="21376"/>
                </a:lnTo>
                <a:lnTo>
                  <a:pt x="24685" y="648228"/>
                </a:lnTo>
                <a:close/>
              </a:path>
            </a:pathLst>
          </a:custGeom>
          <a:solidFill>
            <a:srgbClr val="50a6f8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8" name="Freeform 1028"> 
				</p:cNvPr>
          <p:cNvSpPr/>
          <p:nvPr/>
        </p:nvSpPr>
        <p:spPr>
          <a:xfrm>
            <a:off x="8458200" y="5537200"/>
            <a:ext cx="647700" cy="647700"/>
          </a:xfrm>
          <a:custGeom>
            <a:avLst/>
            <a:gdLst>
              <a:gd name="connsiteX0" fmla="*/ 24685 w 647700"/>
              <a:gd name="connsiteY0" fmla="*/ 21376 h 647700"/>
              <a:gd name="connsiteX1" fmla="*/ 651537 w 647700"/>
              <a:gd name="connsiteY1" fmla="*/ 21376 h 647700"/>
              <a:gd name="connsiteX2" fmla="*/ 651537 w 647700"/>
              <a:gd name="connsiteY2" fmla="*/ 648229 h 647700"/>
              <a:gd name="connsiteX3" fmla="*/ 24685 w 647700"/>
              <a:gd name="connsiteY3" fmla="*/ 648229 h 647700"/>
              <a:gd name="connsiteX4" fmla="*/ 24685 w 647700"/>
              <a:gd name="connsiteY4" fmla="*/ 21376 h 64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7700" h="647700">
                <a:moveTo>
                  <a:pt x="24685" y="21376"/>
                </a:moveTo>
                <a:lnTo>
                  <a:pt x="651537" y="21376"/>
                </a:lnTo>
                <a:lnTo>
                  <a:pt x="651537" y="648229"/>
                </a:lnTo>
                <a:lnTo>
                  <a:pt x="24685" y="648229"/>
                </a:lnTo>
                <a:lnTo>
                  <a:pt x="24685" y="21376"/>
                </a:lnTo>
                <a:close/>
              </a:path>
            </a:pathLst>
          </a:custGeom>
          <a:solidFill>
            <a:srgbClr val="0000d5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9" name="Freeform 1029"> 
				</p:cNvPr>
          <p:cNvSpPr/>
          <p:nvPr/>
        </p:nvSpPr>
        <p:spPr>
          <a:xfrm>
            <a:off x="10083800" y="5537200"/>
            <a:ext cx="635000" cy="647700"/>
          </a:xfrm>
          <a:custGeom>
            <a:avLst/>
            <a:gdLst>
              <a:gd name="connsiteX0" fmla="*/ 19560 w 635000"/>
              <a:gd name="connsiteY0" fmla="*/ 648228 h 647700"/>
              <a:gd name="connsiteX1" fmla="*/ 646413 w 635000"/>
              <a:gd name="connsiteY1" fmla="*/ 648228 h 647700"/>
              <a:gd name="connsiteX2" fmla="*/ 646413 w 635000"/>
              <a:gd name="connsiteY2" fmla="*/ 21376 h 647700"/>
              <a:gd name="connsiteX3" fmla="*/ 19560 w 635000"/>
              <a:gd name="connsiteY3" fmla="*/ 21376 h 647700"/>
              <a:gd name="connsiteX4" fmla="*/ 19560 w 635000"/>
              <a:gd name="connsiteY4" fmla="*/ 648228 h 64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5000" h="647700">
                <a:moveTo>
                  <a:pt x="19560" y="648228"/>
                </a:moveTo>
                <a:lnTo>
                  <a:pt x="646413" y="648228"/>
                </a:lnTo>
                <a:lnTo>
                  <a:pt x="646413" y="21376"/>
                </a:lnTo>
                <a:lnTo>
                  <a:pt x="19560" y="21376"/>
                </a:lnTo>
                <a:lnTo>
                  <a:pt x="19560" y="648228"/>
                </a:lnTo>
                <a:close/>
              </a:path>
            </a:pathLst>
          </a:custGeom>
          <a:solidFill>
            <a:srgbClr val="ea5b55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0" name="Freeform 1030"> 
				</p:cNvPr>
          <p:cNvSpPr/>
          <p:nvPr/>
        </p:nvSpPr>
        <p:spPr>
          <a:xfrm>
            <a:off x="10083800" y="5537200"/>
            <a:ext cx="635000" cy="647700"/>
          </a:xfrm>
          <a:custGeom>
            <a:avLst/>
            <a:gdLst>
              <a:gd name="connsiteX0" fmla="*/ 19561 w 635000"/>
              <a:gd name="connsiteY0" fmla="*/ 21376 h 647700"/>
              <a:gd name="connsiteX1" fmla="*/ 646414 w 635000"/>
              <a:gd name="connsiteY1" fmla="*/ 21376 h 647700"/>
              <a:gd name="connsiteX2" fmla="*/ 646414 w 635000"/>
              <a:gd name="connsiteY2" fmla="*/ 648229 h 647700"/>
              <a:gd name="connsiteX3" fmla="*/ 19561 w 635000"/>
              <a:gd name="connsiteY3" fmla="*/ 648229 h 647700"/>
              <a:gd name="connsiteX4" fmla="*/ 19561 w 635000"/>
              <a:gd name="connsiteY4" fmla="*/ 21376 h 64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5000" h="647700">
                <a:moveTo>
                  <a:pt x="19561" y="21376"/>
                </a:moveTo>
                <a:lnTo>
                  <a:pt x="646414" y="21376"/>
                </a:lnTo>
                <a:lnTo>
                  <a:pt x="646414" y="648229"/>
                </a:lnTo>
                <a:lnTo>
                  <a:pt x="19561" y="648229"/>
                </a:lnTo>
                <a:lnTo>
                  <a:pt x="19561" y="21376"/>
                </a:lnTo>
                <a:close/>
              </a:path>
            </a:pathLst>
          </a:custGeom>
          <a:solidFill>
            <a:srgbClr val="0000c4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1" name="Freeform 1031"> 
				</p:cNvPr>
          <p:cNvSpPr/>
          <p:nvPr/>
        </p:nvSpPr>
        <p:spPr>
          <a:xfrm>
            <a:off x="10439400" y="3987800"/>
            <a:ext cx="914400" cy="914400"/>
          </a:xfrm>
          <a:custGeom>
            <a:avLst/>
            <a:gdLst>
              <a:gd name="connsiteX0" fmla="*/ 918826 w 914400"/>
              <a:gd name="connsiteY0" fmla="*/ 924495 h 914400"/>
              <a:gd name="connsiteX1" fmla="*/ 15715 w 914400"/>
              <a:gd name="connsiteY1" fmla="*/ 21383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14400" h="914400">
                <a:moveTo>
                  <a:pt x="918826" y="924495"/>
                </a:moveTo>
                <a:lnTo>
                  <a:pt x="15715" y="21383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2" name="Freeform 1032"> 
				</p:cNvPr>
          <p:cNvSpPr/>
          <p:nvPr/>
        </p:nvSpPr>
        <p:spPr>
          <a:xfrm>
            <a:off x="9537700" y="3987800"/>
            <a:ext cx="914400" cy="914400"/>
          </a:xfrm>
          <a:custGeom>
            <a:avLst/>
            <a:gdLst>
              <a:gd name="connsiteX0" fmla="*/ 14510 w 914400"/>
              <a:gd name="connsiteY0" fmla="*/ 924495 h 914400"/>
              <a:gd name="connsiteX1" fmla="*/ 917622 w 914400"/>
              <a:gd name="connsiteY1" fmla="*/ 21383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14400" h="914400">
                <a:moveTo>
                  <a:pt x="14510" y="924495"/>
                </a:moveTo>
                <a:lnTo>
                  <a:pt x="917622" y="21383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3" name="Freeform 1033"> 
				</p:cNvPr>
          <p:cNvSpPr/>
          <p:nvPr/>
        </p:nvSpPr>
        <p:spPr>
          <a:xfrm>
            <a:off x="9296400" y="4597400"/>
            <a:ext cx="635000" cy="635000"/>
          </a:xfrm>
          <a:custGeom>
            <a:avLst/>
            <a:gdLst>
              <a:gd name="connsiteX0" fmla="*/ 17232 w 635000"/>
              <a:gd name="connsiteY0" fmla="*/ 639786 h 635000"/>
              <a:gd name="connsiteX1" fmla="*/ 644084 w 635000"/>
              <a:gd name="connsiteY1" fmla="*/ 639786 h 635000"/>
              <a:gd name="connsiteX2" fmla="*/ 644084 w 635000"/>
              <a:gd name="connsiteY2" fmla="*/ 12934 h 635000"/>
              <a:gd name="connsiteX3" fmla="*/ 17232 w 635000"/>
              <a:gd name="connsiteY3" fmla="*/ 12934 h 635000"/>
              <a:gd name="connsiteX4" fmla="*/ 17232 w 635000"/>
              <a:gd name="connsiteY4" fmla="*/ 639786 h 63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5000" h="635000">
                <a:moveTo>
                  <a:pt x="17232" y="639786"/>
                </a:moveTo>
                <a:lnTo>
                  <a:pt x="644084" y="639786"/>
                </a:lnTo>
                <a:lnTo>
                  <a:pt x="644084" y="12934"/>
                </a:lnTo>
                <a:lnTo>
                  <a:pt x="17232" y="12934"/>
                </a:lnTo>
                <a:lnTo>
                  <a:pt x="17232" y="639786"/>
                </a:lnTo>
                <a:close/>
              </a:path>
            </a:pathLst>
          </a:custGeom>
          <a:solidFill>
            <a:srgbClr val="fd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4" name="Freeform 1034"> 
				</p:cNvPr>
          <p:cNvSpPr/>
          <p:nvPr/>
        </p:nvSpPr>
        <p:spPr>
          <a:xfrm>
            <a:off x="9296400" y="4597400"/>
            <a:ext cx="635000" cy="635000"/>
          </a:xfrm>
          <a:custGeom>
            <a:avLst/>
            <a:gdLst>
              <a:gd name="connsiteX0" fmla="*/ 17233 w 635000"/>
              <a:gd name="connsiteY0" fmla="*/ 12934 h 635000"/>
              <a:gd name="connsiteX1" fmla="*/ 644085 w 635000"/>
              <a:gd name="connsiteY1" fmla="*/ 12934 h 635000"/>
              <a:gd name="connsiteX2" fmla="*/ 644085 w 635000"/>
              <a:gd name="connsiteY2" fmla="*/ 639787 h 635000"/>
              <a:gd name="connsiteX3" fmla="*/ 17233 w 635000"/>
              <a:gd name="connsiteY3" fmla="*/ 639787 h 635000"/>
              <a:gd name="connsiteX4" fmla="*/ 17233 w 635000"/>
              <a:gd name="connsiteY4" fmla="*/ 12934 h 63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5000" h="635000">
                <a:moveTo>
                  <a:pt x="17233" y="12934"/>
                </a:moveTo>
                <a:lnTo>
                  <a:pt x="644085" y="12934"/>
                </a:lnTo>
                <a:lnTo>
                  <a:pt x="644085" y="639787"/>
                </a:lnTo>
                <a:lnTo>
                  <a:pt x="17233" y="639787"/>
                </a:lnTo>
                <a:lnTo>
                  <a:pt x="17233" y="12934"/>
                </a:lnTo>
                <a:close/>
              </a:path>
            </a:pathLst>
          </a:custGeom>
          <a:solidFill>
            <a:srgbClr val="0000ff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5" name="Freeform 1035"> 
				</p:cNvPr>
          <p:cNvSpPr/>
          <p:nvPr/>
        </p:nvSpPr>
        <p:spPr>
          <a:xfrm>
            <a:off x="10909300" y="4597400"/>
            <a:ext cx="647700" cy="635000"/>
          </a:xfrm>
          <a:custGeom>
            <a:avLst/>
            <a:gdLst>
              <a:gd name="connsiteX0" fmla="*/ 24808 w 647700"/>
              <a:gd name="connsiteY0" fmla="*/ 639786 h 635000"/>
              <a:gd name="connsiteX1" fmla="*/ 651660 w 647700"/>
              <a:gd name="connsiteY1" fmla="*/ 639786 h 635000"/>
              <a:gd name="connsiteX2" fmla="*/ 651660 w 647700"/>
              <a:gd name="connsiteY2" fmla="*/ 12934 h 635000"/>
              <a:gd name="connsiteX3" fmla="*/ 24808 w 647700"/>
              <a:gd name="connsiteY3" fmla="*/ 12934 h 635000"/>
              <a:gd name="connsiteX4" fmla="*/ 24808 w 647700"/>
              <a:gd name="connsiteY4" fmla="*/ 639786 h 63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7700" h="635000">
                <a:moveTo>
                  <a:pt x="24808" y="639786"/>
                </a:moveTo>
                <a:lnTo>
                  <a:pt x="651660" y="639786"/>
                </a:lnTo>
                <a:lnTo>
                  <a:pt x="651660" y="12934"/>
                </a:lnTo>
                <a:lnTo>
                  <a:pt x="24808" y="12934"/>
                </a:lnTo>
                <a:lnTo>
                  <a:pt x="24808" y="639786"/>
                </a:lnTo>
                <a:close/>
              </a:path>
            </a:pathLst>
          </a:custGeom>
          <a:solidFill>
            <a:srgbClr val="6ebe3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6" name="Freeform 1036"> 
				</p:cNvPr>
          <p:cNvSpPr/>
          <p:nvPr/>
        </p:nvSpPr>
        <p:spPr>
          <a:xfrm>
            <a:off x="10909300" y="4597400"/>
            <a:ext cx="647700" cy="635000"/>
          </a:xfrm>
          <a:custGeom>
            <a:avLst/>
            <a:gdLst>
              <a:gd name="connsiteX0" fmla="*/ 24808 w 647700"/>
              <a:gd name="connsiteY0" fmla="*/ 12934 h 635000"/>
              <a:gd name="connsiteX1" fmla="*/ 651660 w 647700"/>
              <a:gd name="connsiteY1" fmla="*/ 12934 h 635000"/>
              <a:gd name="connsiteX2" fmla="*/ 651660 w 647700"/>
              <a:gd name="connsiteY2" fmla="*/ 639787 h 635000"/>
              <a:gd name="connsiteX3" fmla="*/ 24808 w 647700"/>
              <a:gd name="connsiteY3" fmla="*/ 639787 h 635000"/>
              <a:gd name="connsiteX4" fmla="*/ 24808 w 647700"/>
              <a:gd name="connsiteY4" fmla="*/ 12934 h 635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7700" h="635000">
                <a:moveTo>
                  <a:pt x="24808" y="12934"/>
                </a:moveTo>
                <a:lnTo>
                  <a:pt x="651660" y="12934"/>
                </a:lnTo>
                <a:lnTo>
                  <a:pt x="651660" y="639787"/>
                </a:lnTo>
                <a:lnTo>
                  <a:pt x="24808" y="639787"/>
                </a:lnTo>
                <a:lnTo>
                  <a:pt x="24808" y="12934"/>
                </a:lnTo>
                <a:close/>
              </a:path>
            </a:pathLst>
          </a:custGeom>
          <a:solidFill>
            <a:srgbClr val="0000ff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7" name="Freeform 1037"> 
				</p:cNvPr>
          <p:cNvSpPr/>
          <p:nvPr/>
        </p:nvSpPr>
        <p:spPr>
          <a:xfrm>
            <a:off x="11264900" y="3073400"/>
            <a:ext cx="914400" cy="914400"/>
          </a:xfrm>
          <a:custGeom>
            <a:avLst/>
            <a:gdLst>
              <a:gd name="connsiteX0" fmla="*/ 924073 w 914400"/>
              <a:gd name="connsiteY0" fmla="*/ 923756 h 914400"/>
              <a:gd name="connsiteX1" fmla="*/ 20962 w 914400"/>
              <a:gd name="connsiteY1" fmla="*/ 20644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14400" h="914400">
                <a:moveTo>
                  <a:pt x="924073" y="923756"/>
                </a:moveTo>
                <a:lnTo>
                  <a:pt x="20962" y="20644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8" name="Freeform 1038"> 
				</p:cNvPr>
          <p:cNvSpPr/>
          <p:nvPr/>
        </p:nvSpPr>
        <p:spPr>
          <a:xfrm>
            <a:off x="10363200" y="3073400"/>
            <a:ext cx="914400" cy="914400"/>
          </a:xfrm>
          <a:custGeom>
            <a:avLst/>
            <a:gdLst>
              <a:gd name="connsiteX0" fmla="*/ 19758 w 914400"/>
              <a:gd name="connsiteY0" fmla="*/ 923756 h 914400"/>
              <a:gd name="connsiteX1" fmla="*/ 922869 w 914400"/>
              <a:gd name="connsiteY1" fmla="*/ 20644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914400" h="914400">
                <a:moveTo>
                  <a:pt x="19758" y="923756"/>
                </a:moveTo>
                <a:lnTo>
                  <a:pt x="922869" y="20644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9" name="Freeform 1039"> 
				</p:cNvPr>
          <p:cNvSpPr/>
          <p:nvPr/>
        </p:nvSpPr>
        <p:spPr>
          <a:xfrm>
            <a:off x="10121900" y="3670300"/>
            <a:ext cx="647700" cy="647700"/>
          </a:xfrm>
          <a:custGeom>
            <a:avLst/>
            <a:gdLst>
              <a:gd name="connsiteX0" fmla="*/ 22480 w 647700"/>
              <a:gd name="connsiteY0" fmla="*/ 651747 h 647700"/>
              <a:gd name="connsiteX1" fmla="*/ 649332 w 647700"/>
              <a:gd name="connsiteY1" fmla="*/ 651747 h 647700"/>
              <a:gd name="connsiteX2" fmla="*/ 649332 w 647700"/>
              <a:gd name="connsiteY2" fmla="*/ 24895 h 647700"/>
              <a:gd name="connsiteX3" fmla="*/ 22480 w 647700"/>
              <a:gd name="connsiteY3" fmla="*/ 24895 h 647700"/>
              <a:gd name="connsiteX4" fmla="*/ 22480 w 647700"/>
              <a:gd name="connsiteY4" fmla="*/ 651747 h 64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7700" h="647700">
                <a:moveTo>
                  <a:pt x="22480" y="651747"/>
                </a:moveTo>
                <a:lnTo>
                  <a:pt x="649332" y="651747"/>
                </a:lnTo>
                <a:lnTo>
                  <a:pt x="649332" y="24895"/>
                </a:lnTo>
                <a:lnTo>
                  <a:pt x="22480" y="24895"/>
                </a:lnTo>
                <a:lnTo>
                  <a:pt x="22480" y="651747"/>
                </a:lnTo>
                <a:close/>
              </a:path>
            </a:pathLst>
          </a:custGeom>
          <a:solidFill>
            <a:srgbClr val="fd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0" name="Freeform 1040"> 
				</p:cNvPr>
          <p:cNvSpPr/>
          <p:nvPr/>
        </p:nvSpPr>
        <p:spPr>
          <a:xfrm>
            <a:off x="10121900" y="3670300"/>
            <a:ext cx="647700" cy="647700"/>
          </a:xfrm>
          <a:custGeom>
            <a:avLst/>
            <a:gdLst>
              <a:gd name="connsiteX0" fmla="*/ 22480 w 647700"/>
              <a:gd name="connsiteY0" fmla="*/ 24894 h 647700"/>
              <a:gd name="connsiteX1" fmla="*/ 649332 w 647700"/>
              <a:gd name="connsiteY1" fmla="*/ 24894 h 647700"/>
              <a:gd name="connsiteX2" fmla="*/ 649332 w 647700"/>
              <a:gd name="connsiteY2" fmla="*/ 651747 h 647700"/>
              <a:gd name="connsiteX3" fmla="*/ 22480 w 647700"/>
              <a:gd name="connsiteY3" fmla="*/ 651747 h 647700"/>
              <a:gd name="connsiteX4" fmla="*/ 22480 w 647700"/>
              <a:gd name="connsiteY4" fmla="*/ 24894 h 64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7700" h="647700">
                <a:moveTo>
                  <a:pt x="22480" y="24894"/>
                </a:moveTo>
                <a:lnTo>
                  <a:pt x="649332" y="24894"/>
                </a:lnTo>
                <a:lnTo>
                  <a:pt x="649332" y="651747"/>
                </a:lnTo>
                <a:lnTo>
                  <a:pt x="22480" y="651747"/>
                </a:lnTo>
                <a:lnTo>
                  <a:pt x="22480" y="24894"/>
                </a:lnTo>
                <a:close/>
              </a:path>
            </a:pathLst>
          </a:custGeom>
          <a:solidFill>
            <a:srgbClr val="0000ff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1" name="Freeform 1041"> 
				</p:cNvPr>
          <p:cNvSpPr/>
          <p:nvPr/>
        </p:nvSpPr>
        <p:spPr>
          <a:xfrm>
            <a:off x="11747500" y="3670300"/>
            <a:ext cx="635000" cy="647700"/>
          </a:xfrm>
          <a:custGeom>
            <a:avLst/>
            <a:gdLst>
              <a:gd name="connsiteX0" fmla="*/ 17355 w 635000"/>
              <a:gd name="connsiteY0" fmla="*/ 651747 h 647700"/>
              <a:gd name="connsiteX1" fmla="*/ 644207 w 635000"/>
              <a:gd name="connsiteY1" fmla="*/ 651747 h 647700"/>
              <a:gd name="connsiteX2" fmla="*/ 644207 w 635000"/>
              <a:gd name="connsiteY2" fmla="*/ 24895 h 647700"/>
              <a:gd name="connsiteX3" fmla="*/ 17355 w 635000"/>
              <a:gd name="connsiteY3" fmla="*/ 24895 h 647700"/>
              <a:gd name="connsiteX4" fmla="*/ 17355 w 635000"/>
              <a:gd name="connsiteY4" fmla="*/ 651747 h 64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5000" h="647700">
                <a:moveTo>
                  <a:pt x="17355" y="651747"/>
                </a:moveTo>
                <a:lnTo>
                  <a:pt x="644207" y="651747"/>
                </a:lnTo>
                <a:lnTo>
                  <a:pt x="644207" y="24895"/>
                </a:lnTo>
                <a:lnTo>
                  <a:pt x="17355" y="24895"/>
                </a:lnTo>
                <a:lnTo>
                  <a:pt x="17355" y="651747"/>
                </a:lnTo>
                <a:close/>
              </a:path>
            </a:pathLst>
          </a:custGeom>
          <a:solidFill>
            <a:srgbClr val="dbbc21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2" name="Freeform 1042"> 
				</p:cNvPr>
          <p:cNvSpPr/>
          <p:nvPr/>
        </p:nvSpPr>
        <p:spPr>
          <a:xfrm>
            <a:off x="11747500" y="3670300"/>
            <a:ext cx="635000" cy="647700"/>
          </a:xfrm>
          <a:custGeom>
            <a:avLst/>
            <a:gdLst>
              <a:gd name="connsiteX0" fmla="*/ 17355 w 635000"/>
              <a:gd name="connsiteY0" fmla="*/ 24894 h 647700"/>
              <a:gd name="connsiteX1" fmla="*/ 644207 w 635000"/>
              <a:gd name="connsiteY1" fmla="*/ 24894 h 647700"/>
              <a:gd name="connsiteX2" fmla="*/ 644207 w 635000"/>
              <a:gd name="connsiteY2" fmla="*/ 651747 h 647700"/>
              <a:gd name="connsiteX3" fmla="*/ 17355 w 635000"/>
              <a:gd name="connsiteY3" fmla="*/ 651747 h 647700"/>
              <a:gd name="connsiteX4" fmla="*/ 17355 w 635000"/>
              <a:gd name="connsiteY4" fmla="*/ 24894 h 64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5000" h="647700">
                <a:moveTo>
                  <a:pt x="17355" y="24894"/>
                </a:moveTo>
                <a:lnTo>
                  <a:pt x="644207" y="24894"/>
                </a:lnTo>
                <a:lnTo>
                  <a:pt x="644207" y="651747"/>
                </a:lnTo>
                <a:lnTo>
                  <a:pt x="17355" y="651747"/>
                </a:lnTo>
                <a:lnTo>
                  <a:pt x="17355" y="24894"/>
                </a:lnTo>
                <a:close/>
              </a:path>
            </a:pathLst>
          </a:custGeom>
          <a:solidFill>
            <a:srgbClr val="0000f8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3" name="Freeform 1043"> 
				</p:cNvPr>
          <p:cNvSpPr/>
          <p:nvPr/>
        </p:nvSpPr>
        <p:spPr>
          <a:xfrm>
            <a:off x="10947400" y="2730500"/>
            <a:ext cx="635000" cy="647700"/>
          </a:xfrm>
          <a:custGeom>
            <a:avLst/>
            <a:gdLst>
              <a:gd name="connsiteX0" fmla="*/ 16248 w 635000"/>
              <a:gd name="connsiteY0" fmla="*/ 650024 h 647700"/>
              <a:gd name="connsiteX1" fmla="*/ 643101 w 635000"/>
              <a:gd name="connsiteY1" fmla="*/ 650024 h 647700"/>
              <a:gd name="connsiteX2" fmla="*/ 643101 w 635000"/>
              <a:gd name="connsiteY2" fmla="*/ 23172 h 647700"/>
              <a:gd name="connsiteX3" fmla="*/ 16248 w 635000"/>
              <a:gd name="connsiteY3" fmla="*/ 23172 h 647700"/>
              <a:gd name="connsiteX4" fmla="*/ 16248 w 635000"/>
              <a:gd name="connsiteY4" fmla="*/ 650024 h 64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5000" h="647700">
                <a:moveTo>
                  <a:pt x="16248" y="650024"/>
                </a:moveTo>
                <a:lnTo>
                  <a:pt x="643101" y="650024"/>
                </a:lnTo>
                <a:lnTo>
                  <a:pt x="643101" y="23172"/>
                </a:lnTo>
                <a:lnTo>
                  <a:pt x="16248" y="23172"/>
                </a:lnTo>
                <a:lnTo>
                  <a:pt x="16248" y="650024"/>
                </a:lnTo>
                <a:close/>
              </a:path>
            </a:pathLst>
          </a:custGeom>
          <a:solidFill>
            <a:srgbClr val="fdfef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4" name="Freeform 1044"> 
				</p:cNvPr>
          <p:cNvSpPr/>
          <p:nvPr/>
        </p:nvSpPr>
        <p:spPr>
          <a:xfrm>
            <a:off x="10947400" y="2730500"/>
            <a:ext cx="635000" cy="647700"/>
          </a:xfrm>
          <a:custGeom>
            <a:avLst/>
            <a:gdLst>
              <a:gd name="connsiteX0" fmla="*/ 16248 w 635000"/>
              <a:gd name="connsiteY0" fmla="*/ 23172 h 647700"/>
              <a:gd name="connsiteX1" fmla="*/ 643101 w 635000"/>
              <a:gd name="connsiteY1" fmla="*/ 23172 h 647700"/>
              <a:gd name="connsiteX2" fmla="*/ 643101 w 635000"/>
              <a:gd name="connsiteY2" fmla="*/ 650024 h 647700"/>
              <a:gd name="connsiteX3" fmla="*/ 16248 w 635000"/>
              <a:gd name="connsiteY3" fmla="*/ 650024 h 647700"/>
              <a:gd name="connsiteX4" fmla="*/ 16248 w 635000"/>
              <a:gd name="connsiteY4" fmla="*/ 23172 h 64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5000" h="647700">
                <a:moveTo>
                  <a:pt x="16248" y="23172"/>
                </a:moveTo>
                <a:lnTo>
                  <a:pt x="643101" y="23172"/>
                </a:lnTo>
                <a:lnTo>
                  <a:pt x="643101" y="650024"/>
                </a:lnTo>
                <a:lnTo>
                  <a:pt x="16248" y="650024"/>
                </a:lnTo>
                <a:lnTo>
                  <a:pt x="16248" y="23172"/>
                </a:lnTo>
                <a:close/>
              </a:path>
            </a:pathLst>
          </a:custGeom>
          <a:solidFill>
            <a:srgbClr val="0000e6">
              <a:alpha val="0"/>
            </a:srgbClr>
          </a:solidFill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5" name="Freeform 1045"> 
				</p:cNvPr>
          <p:cNvSpPr/>
          <p:nvPr/>
        </p:nvSpPr>
        <p:spPr>
          <a:xfrm>
            <a:off x="5118100" y="4064000"/>
            <a:ext cx="482600" cy="444500"/>
          </a:xfrm>
          <a:custGeom>
            <a:avLst/>
            <a:gdLst>
              <a:gd name="connsiteX0" fmla="*/ 297994 w 482600"/>
              <a:gd name="connsiteY0" fmla="*/ 448088 h 444500"/>
              <a:gd name="connsiteX1" fmla="*/ 493086 w 482600"/>
              <a:gd name="connsiteY1" fmla="*/ 12700 h 444500"/>
              <a:gd name="connsiteX2" fmla="*/ 25210 w 482600"/>
              <a:gd name="connsiteY2" fmla="*/ 64454 h 444500"/>
              <a:gd name="connsiteX3" fmla="*/ 297994 w 482600"/>
              <a:gd name="connsiteY3" fmla="*/ 448088 h 444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600" h="444500">
                <a:moveTo>
                  <a:pt x="297994" y="448088"/>
                </a:moveTo>
                <a:lnTo>
                  <a:pt x="493086" y="12700"/>
                </a:lnTo>
                <a:lnTo>
                  <a:pt x="25210" y="64454"/>
                </a:lnTo>
                <a:lnTo>
                  <a:pt x="297994" y="448088"/>
                </a:lnTo>
                <a:close/>
              </a:path>
            </a:pathLst>
          </a:custGeom>
          <a:solidFill>
            <a:srgbClr val="0000ce">
              <a:alpha val="0"/>
            </a:srgbClr>
          </a:solidFill>
          <a:ln w="12699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6" name="Freeform 1046"> 
				</p:cNvPr>
          <p:cNvSpPr/>
          <p:nvPr/>
        </p:nvSpPr>
        <p:spPr>
          <a:xfrm>
            <a:off x="6756400" y="3873500"/>
            <a:ext cx="774700" cy="673100"/>
          </a:xfrm>
          <a:custGeom>
            <a:avLst/>
            <a:gdLst>
              <a:gd name="connsiteX0" fmla="*/ 22661 w 774700"/>
              <a:gd name="connsiteY0" fmla="*/ 675183 h 673100"/>
              <a:gd name="connsiteX1" fmla="*/ 783231 w 774700"/>
              <a:gd name="connsiteY1" fmla="*/ 624418 h 673100"/>
              <a:gd name="connsiteX2" fmla="*/ 360581 w 774700"/>
              <a:gd name="connsiteY2" fmla="*/ 15080 h 673100"/>
              <a:gd name="connsiteX3" fmla="*/ 22661 w 774700"/>
              <a:gd name="connsiteY3" fmla="*/ 675183 h 673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74700" h="673100">
                <a:moveTo>
                  <a:pt x="22661" y="675183"/>
                </a:moveTo>
                <a:lnTo>
                  <a:pt x="783231" y="624418"/>
                </a:lnTo>
                <a:lnTo>
                  <a:pt x="360581" y="15080"/>
                </a:lnTo>
                <a:lnTo>
                  <a:pt x="22661" y="675183"/>
                </a:lnTo>
                <a:close/>
              </a:path>
            </a:pathLst>
          </a:custGeom>
          <a:solidFill>
            <a:srgbClr val="0000ff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7" name="Freeform 1047"> 
				</p:cNvPr>
          <p:cNvSpPr/>
          <p:nvPr/>
        </p:nvSpPr>
        <p:spPr>
          <a:xfrm>
            <a:off x="977900" y="4038600"/>
            <a:ext cx="1028700" cy="1028700"/>
          </a:xfrm>
          <a:custGeom>
            <a:avLst/>
            <a:gdLst>
              <a:gd name="connsiteX0" fmla="*/ 21434 w 1028700"/>
              <a:gd name="connsiteY0" fmla="*/ 1035208 h 1028700"/>
              <a:gd name="connsiteX1" fmla="*/ 1030206 w 1028700"/>
              <a:gd name="connsiteY1" fmla="*/ 753290 h 1028700"/>
              <a:gd name="connsiteX2" fmla="*/ 282278 w 1028700"/>
              <a:gd name="connsiteY2" fmla="*/ 22797 h 1028700"/>
              <a:gd name="connsiteX3" fmla="*/ 21434 w 1028700"/>
              <a:gd name="connsiteY3" fmla="*/ 1035208 h 102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28700" h="1028700">
                <a:moveTo>
                  <a:pt x="21434" y="1035208"/>
                </a:moveTo>
                <a:lnTo>
                  <a:pt x="1030206" y="753290"/>
                </a:lnTo>
                <a:lnTo>
                  <a:pt x="282278" y="22797"/>
                </a:lnTo>
                <a:lnTo>
                  <a:pt x="21434" y="1035208"/>
                </a:lnTo>
                <a:close/>
              </a:path>
            </a:pathLst>
          </a:custGeom>
          <a:solidFill>
            <a:srgbClr val="0000ff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49" name="Picture 1049">
					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8260" y="4069079"/>
            <a:ext cx="929640" cy="2080260"/>
          </a:xfrm>
          <a:prstGeom prst="rect">
            <a:avLst/>
          </a:prstGeom>
        </p:spPr>
      </p:pic>
      <p:pic>
        <p:nvPicPr>
          <p:cNvPr id="1050" name="Picture 1050">
					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8380" y="3878579"/>
            <a:ext cx="1531620" cy="2293620"/>
          </a:xfrm>
          <a:prstGeom prst="rect">
            <a:avLst/>
          </a:prstGeom>
        </p:spPr>
      </p:pic>
      <p:sp>
        <p:nvSpPr>
          <p:cNvPr id="1050" name="Freeform 1050"> 
				</p:cNvPr>
          <p:cNvSpPr/>
          <p:nvPr/>
        </p:nvSpPr>
        <p:spPr>
          <a:xfrm>
            <a:off x="6083300" y="4737100"/>
            <a:ext cx="1524000" cy="1422400"/>
          </a:xfrm>
          <a:custGeom>
            <a:avLst/>
            <a:gdLst>
              <a:gd name="connsiteX0" fmla="*/ 14103 w 1524000"/>
              <a:gd name="connsiteY0" fmla="*/ 1430735 h 1422400"/>
              <a:gd name="connsiteX1" fmla="*/ 1536262 w 1524000"/>
              <a:gd name="connsiteY1" fmla="*/ 1141384 h 1422400"/>
              <a:gd name="connsiteX2" fmla="*/ 535176 w 1524000"/>
              <a:gd name="connsiteY2" fmla="*/ 23477 h 1422400"/>
              <a:gd name="connsiteX3" fmla="*/ 14103 w 1524000"/>
              <a:gd name="connsiteY3" fmla="*/ 1430735 h 142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24000" h="1422400">
                <a:moveTo>
                  <a:pt x="14103" y="1430735"/>
                </a:moveTo>
                <a:lnTo>
                  <a:pt x="1536262" y="1141384"/>
                </a:lnTo>
                <a:lnTo>
                  <a:pt x="535176" y="23477"/>
                </a:lnTo>
                <a:lnTo>
                  <a:pt x="14103" y="1430735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1" name="Freeform 1051"> 
				</p:cNvPr>
          <p:cNvSpPr/>
          <p:nvPr/>
        </p:nvSpPr>
        <p:spPr>
          <a:xfrm>
            <a:off x="933450" y="3359150"/>
            <a:ext cx="2152650" cy="1695450"/>
          </a:xfrm>
          <a:custGeom>
            <a:avLst/>
            <a:gdLst>
              <a:gd name="connsiteX0" fmla="*/ 54991 w 2152650"/>
              <a:gd name="connsiteY0" fmla="*/ 56873 h 1695450"/>
              <a:gd name="connsiteX1" fmla="*/ 2159136 w 2152650"/>
              <a:gd name="connsiteY1" fmla="*/ 56873 h 1695450"/>
              <a:gd name="connsiteX2" fmla="*/ 2159136 w 2152650"/>
              <a:gd name="connsiteY2" fmla="*/ 1708091 h 1695450"/>
              <a:gd name="connsiteX3" fmla="*/ 54991 w 2152650"/>
              <a:gd name="connsiteY3" fmla="*/ 1708091 h 1695450"/>
              <a:gd name="connsiteX4" fmla="*/ 54991 w 2152650"/>
              <a:gd name="connsiteY4" fmla="*/ 56873 h 1695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52650" h="1695450">
                <a:moveTo>
                  <a:pt x="54991" y="56873"/>
                </a:moveTo>
                <a:lnTo>
                  <a:pt x="2159136" y="56873"/>
                </a:lnTo>
                <a:lnTo>
                  <a:pt x="2159136" y="1708091"/>
                </a:lnTo>
                <a:lnTo>
                  <a:pt x="54991" y="1708091"/>
                </a:lnTo>
                <a:lnTo>
                  <a:pt x="54991" y="56873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88899">
            <a:solidFill>
              <a:srgbClr val="80808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53" name="Picture 1053">
					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2980" y="3284220"/>
            <a:ext cx="4008120" cy="3703320"/>
          </a:xfrm>
          <a:prstGeom prst="rect">
            <a:avLst/>
          </a:prstGeom>
        </p:spPr>
      </p:pic>
      <p:sp>
        <p:nvSpPr>
          <p:cNvPr id="1053" name="Freeform 1053"> 
				</p:cNvPr>
          <p:cNvSpPr/>
          <p:nvPr/>
        </p:nvSpPr>
        <p:spPr>
          <a:xfrm>
            <a:off x="2647950" y="3244850"/>
            <a:ext cx="2343150" cy="3333750"/>
          </a:xfrm>
          <a:custGeom>
            <a:avLst/>
            <a:gdLst>
              <a:gd name="connsiteX0" fmla="*/ 45662 w 2343150"/>
              <a:gd name="connsiteY0" fmla="*/ 56512 h 3333750"/>
              <a:gd name="connsiteX1" fmla="*/ 2347101 w 2343150"/>
              <a:gd name="connsiteY1" fmla="*/ 56512 h 3333750"/>
              <a:gd name="connsiteX2" fmla="*/ 2347101 w 2343150"/>
              <a:gd name="connsiteY2" fmla="*/ 3341707 h 3333750"/>
              <a:gd name="connsiteX3" fmla="*/ 45662 w 2343150"/>
              <a:gd name="connsiteY3" fmla="*/ 3341707 h 3333750"/>
              <a:gd name="connsiteX4" fmla="*/ 45662 w 2343150"/>
              <a:gd name="connsiteY4" fmla="*/ 56512 h 3333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43150" h="3333750">
                <a:moveTo>
                  <a:pt x="45662" y="56512"/>
                </a:moveTo>
                <a:lnTo>
                  <a:pt x="2347101" y="56512"/>
                </a:lnTo>
                <a:lnTo>
                  <a:pt x="2347101" y="3341707"/>
                </a:lnTo>
                <a:lnTo>
                  <a:pt x="45662" y="3341707"/>
                </a:lnTo>
                <a:lnTo>
                  <a:pt x="45662" y="56512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88899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4" name="Freeform 1054"> 
				</p:cNvPr>
          <p:cNvSpPr/>
          <p:nvPr/>
        </p:nvSpPr>
        <p:spPr>
          <a:xfrm>
            <a:off x="4438650" y="3841750"/>
            <a:ext cx="3206750" cy="3206750"/>
          </a:xfrm>
          <a:custGeom>
            <a:avLst/>
            <a:gdLst>
              <a:gd name="connsiteX0" fmla="*/ 44928 w 3206750"/>
              <a:gd name="connsiteY0" fmla="*/ 56376 h 3206750"/>
              <a:gd name="connsiteX1" fmla="*/ 3209322 w 3206750"/>
              <a:gd name="connsiteY1" fmla="*/ 56376 h 3206750"/>
              <a:gd name="connsiteX2" fmla="*/ 3209322 w 3206750"/>
              <a:gd name="connsiteY2" fmla="*/ 3206925 h 3206750"/>
              <a:gd name="connsiteX3" fmla="*/ 44928 w 3206750"/>
              <a:gd name="connsiteY3" fmla="*/ 3206925 h 3206750"/>
              <a:gd name="connsiteX4" fmla="*/ 44928 w 3206750"/>
              <a:gd name="connsiteY4" fmla="*/ 56376 h 320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06750" h="3206750">
                <a:moveTo>
                  <a:pt x="44928" y="56376"/>
                </a:moveTo>
                <a:lnTo>
                  <a:pt x="3209322" y="56376"/>
                </a:lnTo>
                <a:lnTo>
                  <a:pt x="3209322" y="3206925"/>
                </a:lnTo>
                <a:lnTo>
                  <a:pt x="44928" y="3206925"/>
                </a:lnTo>
                <a:lnTo>
                  <a:pt x="44928" y="56376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88899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5" name="TextBox 1055"/>
          <p:cNvSpPr txBox="1"/>
          <p:nvPr/>
        </p:nvSpPr>
        <p:spPr>
          <a:xfrm>
            <a:off x="673100" y="444500"/>
            <a:ext cx="9408755" cy="83210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13750"/>
              </a:lnSpc>
            </a:pPr>
            <a:r>
              <a:rPr lang="en-US" altLang="zh-CN" sz="4800" spc="85" dirty="0">
                <a:solidFill>
                  <a:srgbClr val="000000"/>
                </a:solidFill>
                <a:latin typeface="Times New Roman"/>
                <a:ea typeface="Times New Roman"/>
              </a:rPr>
              <a:t>Bounding</a:t>
            </a:r>
            <a:r>
              <a:rPr lang="en-US" altLang="zh-CN" sz="4800" spc="4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800" spc="89" dirty="0">
                <a:solidFill>
                  <a:srgbClr val="000000"/>
                </a:solidFill>
                <a:latin typeface="Times New Roman"/>
                <a:ea typeface="Times New Roman"/>
              </a:rPr>
              <a:t>Volume</a:t>
            </a:r>
            <a:r>
              <a:rPr lang="en-US" altLang="zh-CN" sz="4800" spc="4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800" spc="80" dirty="0">
                <a:solidFill>
                  <a:srgbClr val="000000"/>
                </a:solidFill>
                <a:latin typeface="Times New Roman"/>
                <a:ea typeface="Times New Roman"/>
              </a:rPr>
              <a:t>Hierarchy</a:t>
            </a:r>
            <a:r>
              <a:rPr lang="en-US" altLang="zh-CN" sz="4800" spc="5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800" spc="94" dirty="0">
                <a:solidFill>
                  <a:srgbClr val="000000"/>
                </a:solidFill>
                <a:latin typeface="Times New Roman"/>
                <a:ea typeface="Times New Roman"/>
              </a:rPr>
              <a:t>(BVH)</a:t>
            </a:r>
          </a:p>
        </p:txBody>
      </p:sp>
      <p:sp>
        <p:nvSpPr>
          <p:cNvPr id="1056" name="TextBox 1056"/>
          <p:cNvSpPr txBox="1"/>
          <p:nvPr/>
        </p:nvSpPr>
        <p:spPr>
          <a:xfrm>
            <a:off x="482600" y="3733800"/>
            <a:ext cx="11881439" cy="8549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64999"/>
              </a:lnSpc>
              <a:tabLst>
                <a:tab pos="11442700" algn="l"/>
              </a:tabLst>
            </a:pPr>
            <a:r>
              <a:rPr lang="en-US" altLang="zh-CN" sz="3400" spc="60" dirty="0">
                <a:solidFill>
                  <a:srgbClr val="000000"/>
                </a:solidFill>
                <a:latin typeface="Times New Roman"/>
                <a:ea typeface="Times New Roman"/>
              </a:rPr>
              <a:t>C	</a:t>
            </a:r>
            <a:r>
              <a:rPr lang="en-US" altLang="zh-CN" sz="3400" spc="-45" dirty="0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</a:p>
        </p:txBody>
      </p:sp>
      <p:sp>
        <p:nvSpPr>
          <p:cNvPr id="1057" name="TextBox 1057"/>
          <p:cNvSpPr txBox="1"/>
          <p:nvPr/>
        </p:nvSpPr>
        <p:spPr>
          <a:xfrm>
            <a:off x="11112500" y="4648200"/>
            <a:ext cx="406784" cy="58940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13750"/>
              </a:lnSpc>
            </a:pPr>
            <a:r>
              <a:rPr lang="en-US" altLang="zh-CN" sz="3400" spc="-75" dirty="0">
                <a:solidFill>
                  <a:srgbClr val="000000"/>
                </a:solidFill>
                <a:latin typeface="Times New Roman"/>
                <a:ea typeface="Times New Roman"/>
              </a:rPr>
              <a:t>B</a:t>
            </a:r>
          </a:p>
        </p:txBody>
      </p:sp>
      <p:sp>
        <p:nvSpPr>
          <p:cNvPr id="1058" name="TextBox 1058"/>
          <p:cNvSpPr txBox="1"/>
          <p:nvPr/>
        </p:nvSpPr>
        <p:spPr>
          <a:xfrm>
            <a:off x="8648700" y="5600700"/>
            <a:ext cx="2054911" cy="58940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13750"/>
              </a:lnSpc>
              <a:tabLst>
                <a:tab pos="1600200" algn="l"/>
              </a:tabLst>
            </a:pPr>
            <a:r>
              <a:rPr lang="en-US" altLang="zh-CN" sz="3400" spc="60" dirty="0">
                <a:solidFill>
                  <a:srgbClr val="000000"/>
                </a:solidFill>
                <a:latin typeface="Times New Roman"/>
                <a:ea typeface="Times New Roman"/>
              </a:rPr>
              <a:t>C	</a:t>
            </a:r>
            <a:r>
              <a:rPr lang="en-US" altLang="zh-CN" sz="3400" spc="85" dirty="0">
                <a:solidFill>
                  <a:srgbClr val="000000"/>
                </a:solidFill>
                <a:latin typeface="Times New Roman"/>
                <a:ea typeface="Times New Roman"/>
              </a:rPr>
              <a:t>D</a:t>
            </a:r>
          </a:p>
        </p:txBody>
      </p:sp>
      <p:sp>
        <p:nvSpPr>
          <p:cNvPr id="1059" name="TextBox 1059"/>
          <p:cNvSpPr txBox="1"/>
          <p:nvPr/>
        </p:nvSpPr>
        <p:spPr>
          <a:xfrm>
            <a:off x="2006600" y="6464300"/>
            <a:ext cx="4337639" cy="131267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253333"/>
              </a:lnSpc>
              <a:tabLst>
                <a:tab pos="1701800" algn="l"/>
                <a:tab pos="3898900" algn="l"/>
              </a:tabLst>
            </a:pPr>
            <a:r>
              <a:rPr lang="en-US" altLang="zh-CN" sz="3400" spc="125" dirty="0">
                <a:solidFill>
                  <a:srgbClr val="000000"/>
                </a:solidFill>
                <a:latin typeface="Times New Roman"/>
                <a:ea typeface="Times New Roman"/>
              </a:rPr>
              <a:t>D	</a:t>
            </a:r>
            <a:r>
              <a:rPr lang="en-US" altLang="zh-CN" sz="3400" spc="-65" dirty="0">
                <a:solidFill>
                  <a:srgbClr val="000000"/>
                </a:solidFill>
                <a:latin typeface="Times New Roman"/>
                <a:ea typeface="Times New Roman"/>
              </a:rPr>
              <a:t>B	</a:t>
            </a:r>
            <a:r>
              <a:rPr lang="en-US" altLang="zh-CN" sz="3400" spc="-45" dirty="0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</a:p>
        </p:txBody>
      </p:sp>
      <p:sp>
        <p:nvSpPr>
          <p:cNvPr id="1060" name="TextBox 1060"/>
          <p:cNvSpPr txBox="1"/>
          <p:nvPr/>
        </p:nvSpPr>
        <p:spPr>
          <a:xfrm>
            <a:off x="241300" y="9315805"/>
            <a:ext cx="12670690" cy="254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4166"/>
              </a:lnSpc>
              <a:tabLst>
                <a:tab pos="6134100" algn="l"/>
                <a:tab pos="9830165" algn="l"/>
              </a:tabLst>
            </a:pPr>
            <a:r>
              <a:rPr lang="en-US" altLang="zh-CN" sz="1600" spc="-20" dirty="0">
                <a:solidFill>
                  <a:srgbClr val="000000"/>
                </a:solidFill>
                <a:latin typeface="Arial"/>
                <a:ea typeface="Arial"/>
              </a:rPr>
              <a:t>GAMES101	</a:t>
            </a:r>
            <a:r>
              <a:rPr lang="en-US" altLang="zh-CN" sz="1600" spc="-5" dirty="0">
                <a:solidFill>
                  <a:srgbClr val="000000"/>
                </a:solidFill>
                <a:latin typeface="Arial"/>
                <a:ea typeface="Arial"/>
              </a:rPr>
              <a:t>33	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Arial"/>
              </a:rPr>
              <a:t>Lingqi</a:t>
            </a:r>
            <a:r>
              <a:rPr lang="en-US" altLang="zh-CN" sz="1600" spc="-4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Arial"/>
              </a:rPr>
              <a:t>Yan,</a:t>
            </a:r>
            <a:r>
              <a:rPr lang="en-US" altLang="zh-CN" sz="1600" spc="-5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Arial"/>
              </a:rPr>
              <a:t>UC</a:t>
            </a:r>
            <a:r>
              <a:rPr lang="en-US" altLang="zh-CN" sz="1600" spc="-5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Arial"/>
              </a:rPr>
              <a:t>Santa</a:t>
            </a:r>
            <a:r>
              <a:rPr lang="en-US" altLang="zh-CN" sz="1600" spc="-5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Arial"/>
              </a:rPr>
              <a:t>Barbara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Freeform 1061"> 
				</p:cNvPr>
          <p:cNvSpPr/>
          <p:nvPr/>
        </p:nvSpPr>
        <p:spPr>
          <a:xfrm>
            <a:off x="4768850" y="4070350"/>
            <a:ext cx="476250" cy="438150"/>
          </a:xfrm>
          <a:custGeom>
            <a:avLst/>
            <a:gdLst>
              <a:gd name="connsiteX0" fmla="*/ 286001 w 476250"/>
              <a:gd name="connsiteY0" fmla="*/ 441738 h 438150"/>
              <a:gd name="connsiteX1" fmla="*/ 481093 w 476250"/>
              <a:gd name="connsiteY1" fmla="*/ 6350 h 438150"/>
              <a:gd name="connsiteX2" fmla="*/ 13216 w 476250"/>
              <a:gd name="connsiteY2" fmla="*/ 58104 h 438150"/>
              <a:gd name="connsiteX3" fmla="*/ 286001 w 476250"/>
              <a:gd name="connsiteY3" fmla="*/ 441738 h 438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6250" h="438150">
                <a:moveTo>
                  <a:pt x="286001" y="441738"/>
                </a:moveTo>
                <a:lnTo>
                  <a:pt x="481093" y="6350"/>
                </a:lnTo>
                <a:lnTo>
                  <a:pt x="13216" y="58104"/>
                </a:lnTo>
                <a:lnTo>
                  <a:pt x="286001" y="441738"/>
                </a:lnTo>
                <a:close/>
              </a:path>
            </a:pathLst>
          </a:custGeom>
          <a:solidFill>
            <a:srgbClr val="0000ff">
              <a:alpha val="0"/>
            </a:srgbClr>
          </a:solidFill>
          <a:ln w="12699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63" name="Picture 1063">
					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0120" y="4069079"/>
            <a:ext cx="922019" cy="2080260"/>
          </a:xfrm>
          <a:prstGeom prst="rect">
            <a:avLst/>
          </a:prstGeom>
        </p:spPr>
      </p:pic>
      <p:pic>
        <p:nvPicPr>
          <p:cNvPr id="1064" name="Picture 1064">
					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0" y="3878579"/>
            <a:ext cx="1539240" cy="2293620"/>
          </a:xfrm>
          <a:prstGeom prst="rect">
            <a:avLst/>
          </a:prstGeom>
        </p:spPr>
      </p:pic>
      <p:sp>
        <p:nvSpPr>
          <p:cNvPr id="1064" name="Freeform 1064"> 
				</p:cNvPr>
          <p:cNvSpPr/>
          <p:nvPr/>
        </p:nvSpPr>
        <p:spPr>
          <a:xfrm>
            <a:off x="577850" y="3359150"/>
            <a:ext cx="2152650" cy="1695450"/>
          </a:xfrm>
          <a:custGeom>
            <a:avLst/>
            <a:gdLst>
              <a:gd name="connsiteX0" fmla="*/ 49347 w 2152650"/>
              <a:gd name="connsiteY0" fmla="*/ 56873 h 1695450"/>
              <a:gd name="connsiteX1" fmla="*/ 2153492 w 2152650"/>
              <a:gd name="connsiteY1" fmla="*/ 56873 h 1695450"/>
              <a:gd name="connsiteX2" fmla="*/ 2153492 w 2152650"/>
              <a:gd name="connsiteY2" fmla="*/ 1708091 h 1695450"/>
              <a:gd name="connsiteX3" fmla="*/ 49347 w 2152650"/>
              <a:gd name="connsiteY3" fmla="*/ 1708091 h 1695450"/>
              <a:gd name="connsiteX4" fmla="*/ 49347 w 2152650"/>
              <a:gd name="connsiteY4" fmla="*/ 56873 h 1695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52650" h="1695450">
                <a:moveTo>
                  <a:pt x="49347" y="56873"/>
                </a:moveTo>
                <a:lnTo>
                  <a:pt x="2153492" y="56873"/>
                </a:lnTo>
                <a:lnTo>
                  <a:pt x="2153492" y="1708091"/>
                </a:lnTo>
                <a:lnTo>
                  <a:pt x="49347" y="1708091"/>
                </a:lnTo>
                <a:lnTo>
                  <a:pt x="49347" y="56873"/>
                </a:lnTo>
                <a:close/>
              </a:path>
            </a:pathLst>
          </a:custGeom>
          <a:solidFill>
            <a:srgbClr val="0000ff">
              <a:alpha val="0"/>
            </a:srgbClr>
          </a:solidFill>
          <a:ln w="88899">
            <a:solidFill>
              <a:srgbClr val="80808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66" name="Picture 1066">
					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220" y="3284220"/>
            <a:ext cx="4008120" cy="3703320"/>
          </a:xfrm>
          <a:prstGeom prst="rect">
            <a:avLst/>
          </a:prstGeom>
        </p:spPr>
      </p:pic>
      <p:sp>
        <p:nvSpPr>
          <p:cNvPr id="1066" name="Freeform 1066"> 
				</p:cNvPr>
          <p:cNvSpPr/>
          <p:nvPr/>
        </p:nvSpPr>
        <p:spPr>
          <a:xfrm>
            <a:off x="2279650" y="3244850"/>
            <a:ext cx="2343150" cy="3333750"/>
          </a:xfrm>
          <a:custGeom>
            <a:avLst/>
            <a:gdLst>
              <a:gd name="connsiteX0" fmla="*/ 52718 w 2343150"/>
              <a:gd name="connsiteY0" fmla="*/ 56512 h 3333750"/>
              <a:gd name="connsiteX1" fmla="*/ 2354157 w 2343150"/>
              <a:gd name="connsiteY1" fmla="*/ 56512 h 3333750"/>
              <a:gd name="connsiteX2" fmla="*/ 2354157 w 2343150"/>
              <a:gd name="connsiteY2" fmla="*/ 3341707 h 3333750"/>
              <a:gd name="connsiteX3" fmla="*/ 52718 w 2343150"/>
              <a:gd name="connsiteY3" fmla="*/ 3341707 h 3333750"/>
              <a:gd name="connsiteX4" fmla="*/ 52718 w 2343150"/>
              <a:gd name="connsiteY4" fmla="*/ 56512 h 3333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43150" h="3333750">
                <a:moveTo>
                  <a:pt x="52718" y="56512"/>
                </a:moveTo>
                <a:lnTo>
                  <a:pt x="2354157" y="56512"/>
                </a:lnTo>
                <a:lnTo>
                  <a:pt x="2354157" y="3341707"/>
                </a:lnTo>
                <a:lnTo>
                  <a:pt x="52718" y="3341707"/>
                </a:lnTo>
                <a:lnTo>
                  <a:pt x="52718" y="56512"/>
                </a:lnTo>
                <a:close/>
              </a:path>
            </a:pathLst>
          </a:custGeom>
          <a:solidFill>
            <a:srgbClr val="0000ff">
              <a:alpha val="0"/>
            </a:srgbClr>
          </a:solidFill>
          <a:ln w="88899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7" name="Freeform 1067"> 
				</p:cNvPr>
          <p:cNvSpPr/>
          <p:nvPr/>
        </p:nvSpPr>
        <p:spPr>
          <a:xfrm>
            <a:off x="4070350" y="3841750"/>
            <a:ext cx="3206750" cy="3206750"/>
          </a:xfrm>
          <a:custGeom>
            <a:avLst/>
            <a:gdLst>
              <a:gd name="connsiteX0" fmla="*/ 51983 w 3206750"/>
              <a:gd name="connsiteY0" fmla="*/ 56376 h 3206750"/>
              <a:gd name="connsiteX1" fmla="*/ 3216378 w 3206750"/>
              <a:gd name="connsiteY1" fmla="*/ 56376 h 3206750"/>
              <a:gd name="connsiteX2" fmla="*/ 3216378 w 3206750"/>
              <a:gd name="connsiteY2" fmla="*/ 3206925 h 3206750"/>
              <a:gd name="connsiteX3" fmla="*/ 51983 w 3206750"/>
              <a:gd name="connsiteY3" fmla="*/ 3206925 h 3206750"/>
              <a:gd name="connsiteX4" fmla="*/ 51983 w 3206750"/>
              <a:gd name="connsiteY4" fmla="*/ 56376 h 3206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06750" h="3206750">
                <a:moveTo>
                  <a:pt x="51983" y="56376"/>
                </a:moveTo>
                <a:lnTo>
                  <a:pt x="3216378" y="56376"/>
                </a:lnTo>
                <a:lnTo>
                  <a:pt x="3216378" y="3206925"/>
                </a:lnTo>
                <a:lnTo>
                  <a:pt x="51983" y="3206925"/>
                </a:lnTo>
                <a:lnTo>
                  <a:pt x="51983" y="56376"/>
                </a:lnTo>
                <a:close/>
              </a:path>
            </a:pathLst>
          </a:custGeom>
          <a:solidFill>
            <a:srgbClr val="0000ff">
              <a:alpha val="0"/>
            </a:srgbClr>
          </a:solidFill>
          <a:ln w="88899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8" name="TextBox 1068"/>
          <p:cNvSpPr txBox="1"/>
          <p:nvPr/>
        </p:nvSpPr>
        <p:spPr>
          <a:xfrm>
            <a:off x="673100" y="444500"/>
            <a:ext cx="6866715" cy="83210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13750"/>
              </a:lnSpc>
            </a:pPr>
            <a:r>
              <a:rPr lang="en-US" altLang="zh-CN" sz="4800" spc="89" dirty="0">
                <a:solidFill>
                  <a:srgbClr val="000000"/>
                </a:solidFill>
                <a:latin typeface="Times New Roman"/>
                <a:ea typeface="Times New Roman"/>
              </a:rPr>
              <a:t>Summary:</a:t>
            </a:r>
            <a:r>
              <a:rPr lang="en-US" altLang="zh-CN" sz="4800" spc="4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800" spc="75" dirty="0">
                <a:solidFill>
                  <a:srgbClr val="000000"/>
                </a:solidFill>
                <a:latin typeface="Times New Roman"/>
                <a:ea typeface="Times New Roman"/>
              </a:rPr>
              <a:t>Building</a:t>
            </a:r>
            <a:r>
              <a:rPr lang="en-US" altLang="zh-CN" sz="4800" spc="4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800" spc="110" dirty="0">
                <a:solidFill>
                  <a:srgbClr val="000000"/>
                </a:solidFill>
                <a:latin typeface="Times New Roman"/>
                <a:ea typeface="Times New Roman"/>
              </a:rPr>
              <a:t>BVHs</a:t>
            </a:r>
          </a:p>
        </p:txBody>
      </p:sp>
      <p:sp>
        <p:nvSpPr>
          <p:cNvPr id="1069" name="TextBox 1069"/>
          <p:cNvSpPr txBox="1"/>
          <p:nvPr/>
        </p:nvSpPr>
        <p:spPr>
          <a:xfrm>
            <a:off x="241300" y="9327998"/>
            <a:ext cx="1070346" cy="2438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600" spc="-20" dirty="0">
                <a:solidFill>
                  <a:srgbClr val="000000"/>
                </a:solidFill>
                <a:latin typeface="Arial"/>
                <a:ea typeface="Arial"/>
              </a:rPr>
              <a:t>GAM</a:t>
            </a:r>
            <a:r>
              <a:rPr lang="en-US" altLang="zh-CN" sz="1600" spc="-15" dirty="0">
                <a:solidFill>
                  <a:srgbClr val="000000"/>
                </a:solidFill>
                <a:latin typeface="Arial"/>
                <a:ea typeface="Arial"/>
              </a:rPr>
              <a:t>ES101</a:t>
            </a:r>
          </a:p>
        </p:txBody>
      </p:sp>
      <p:sp>
        <p:nvSpPr>
          <p:cNvPr id="1070" name="TextBox 1070"/>
          <p:cNvSpPr txBox="1"/>
          <p:nvPr/>
        </p:nvSpPr>
        <p:spPr>
          <a:xfrm>
            <a:off x="6375400" y="9313774"/>
            <a:ext cx="238648" cy="2438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600" spc="-10" dirty="0">
                <a:solidFill>
                  <a:srgbClr val="000000"/>
                </a:solidFill>
                <a:latin typeface="Arial"/>
                <a:ea typeface="Arial"/>
              </a:rPr>
              <a:t>34</a:t>
            </a:r>
          </a:p>
        </p:txBody>
      </p:sp>
      <p:sp>
        <p:nvSpPr>
          <p:cNvPr id="1071" name="TextBox 1071"/>
          <p:cNvSpPr txBox="1"/>
          <p:nvPr/>
        </p:nvSpPr>
        <p:spPr>
          <a:xfrm>
            <a:off x="7835900" y="2197100"/>
            <a:ext cx="4961790" cy="73764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13750"/>
              </a:lnSpc>
            </a:pPr>
            <a:r>
              <a:rPr lang="en-US" altLang="zh-CN" sz="3500" spc="209" dirty="0">
                <a:solidFill>
                  <a:srgbClr val="000000"/>
                </a:solidFill>
                <a:latin typeface="Times New Roman"/>
                <a:ea typeface="Times New Roman"/>
              </a:rPr>
              <a:t>•</a:t>
            </a:r>
            <a:r>
              <a:rPr lang="en-US" altLang="zh-CN" sz="3500" spc="15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800" spc="220" dirty="0">
                <a:solidFill>
                  <a:srgbClr val="000000"/>
                </a:solidFill>
                <a:latin typeface="Times New Roman"/>
                <a:ea typeface="Times New Roman"/>
              </a:rPr>
              <a:t>Find</a:t>
            </a:r>
            <a:r>
              <a:rPr lang="en-US" altLang="zh-CN" sz="2800" spc="1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800" spc="229" dirty="0">
                <a:solidFill>
                  <a:srgbClr val="000000"/>
                </a:solidFill>
                <a:latin typeface="Times New Roman"/>
                <a:ea typeface="Times New Roman"/>
              </a:rPr>
              <a:t>bounding</a:t>
            </a:r>
            <a:r>
              <a:rPr lang="en-US" altLang="zh-CN" sz="2800" spc="1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800" spc="250" dirty="0">
                <a:solidFill>
                  <a:srgbClr val="000000"/>
                </a:solidFill>
                <a:latin typeface="Times New Roman"/>
                <a:ea typeface="Times New Roman"/>
              </a:rPr>
              <a:t>box</a:t>
            </a:r>
          </a:p>
          <a:p>
            <a:pPr>
              <a:lnSpc>
                <a:spcPts val="700"/>
              </a:lnSpc>
            </a:pPr>
            <a:endParaRPr lang="en-US" dirty="0" smtClean="0"/>
          </a:p>
          <a:p>
            <a:pPr marL="0">
              <a:lnSpc>
                <a:spcPct val="100000"/>
              </a:lnSpc>
            </a:pPr>
            <a:r>
              <a:rPr lang="en-US" altLang="zh-CN" sz="3500" spc="139" dirty="0">
                <a:solidFill>
                  <a:srgbClr val="000000"/>
                </a:solidFill>
                <a:latin typeface="Times New Roman"/>
                <a:ea typeface="Times New Roman"/>
              </a:rPr>
              <a:t>•</a:t>
            </a:r>
            <a:r>
              <a:rPr lang="en-US" altLang="zh-CN" sz="3500" spc="1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800" spc="139" dirty="0">
                <a:solidFill>
                  <a:srgbClr val="000000"/>
                </a:solidFill>
                <a:latin typeface="Times New Roman"/>
                <a:ea typeface="Times New Roman"/>
              </a:rPr>
              <a:t>Recursively</a:t>
            </a:r>
            <a:r>
              <a:rPr lang="en-US" altLang="zh-CN" sz="2800" spc="8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800" spc="120" dirty="0">
                <a:solidFill>
                  <a:srgbClr val="000000"/>
                </a:solidFill>
                <a:latin typeface="Times New Roman"/>
                <a:ea typeface="Times New Roman"/>
              </a:rPr>
              <a:t>split</a:t>
            </a:r>
            <a:r>
              <a:rPr lang="en-US" altLang="zh-CN" sz="2800" spc="8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800" spc="120" dirty="0">
                <a:solidFill>
                  <a:srgbClr val="000000"/>
                </a:solidFill>
                <a:latin typeface="Times New Roman"/>
                <a:ea typeface="Times New Roman"/>
              </a:rPr>
              <a:t>set</a:t>
            </a:r>
            <a:r>
              <a:rPr lang="en-US" altLang="zh-CN" sz="2800" spc="8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800" spc="139" dirty="0">
                <a:solidFill>
                  <a:srgbClr val="000000"/>
                </a:solidFill>
                <a:latin typeface="Times New Roman"/>
                <a:ea typeface="Times New Roman"/>
              </a:rPr>
              <a:t>of</a:t>
            </a:r>
          </a:p>
          <a:p>
            <a:pPr marL="0" indent="457200">
              <a:lnSpc>
                <a:spcPct val="100000"/>
              </a:lnSpc>
            </a:pPr>
            <a:r>
              <a:rPr lang="en-US" altLang="zh-CN" sz="2800" spc="139" dirty="0">
                <a:solidFill>
                  <a:srgbClr val="000000"/>
                </a:solidFill>
                <a:latin typeface="Times New Roman"/>
                <a:ea typeface="Times New Roman"/>
              </a:rPr>
              <a:t>objects</a:t>
            </a:r>
            <a:r>
              <a:rPr lang="en-US" altLang="zh-CN" sz="2800" spc="8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800" spc="139" dirty="0">
                <a:solidFill>
                  <a:srgbClr val="000000"/>
                </a:solidFill>
                <a:latin typeface="Times New Roman"/>
                <a:ea typeface="Times New Roman"/>
              </a:rPr>
              <a:t>in</a:t>
            </a:r>
            <a:r>
              <a:rPr lang="en-US" altLang="zh-CN" sz="2800" spc="8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800" spc="175" dirty="0">
                <a:solidFill>
                  <a:srgbClr val="000000"/>
                </a:solidFill>
                <a:latin typeface="Times New Roman"/>
                <a:ea typeface="Times New Roman"/>
              </a:rPr>
              <a:t>two</a:t>
            </a:r>
            <a:r>
              <a:rPr lang="en-US" altLang="zh-CN" sz="2800" spc="8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800" spc="145" dirty="0">
                <a:solidFill>
                  <a:srgbClr val="000000"/>
                </a:solidFill>
                <a:latin typeface="Times New Roman"/>
                <a:ea typeface="Times New Roman"/>
              </a:rPr>
              <a:t>subsets</a:t>
            </a:r>
          </a:p>
          <a:p>
            <a:pPr>
              <a:lnSpc>
                <a:spcPts val="1069"/>
              </a:lnSpc>
            </a:pPr>
            <a:endParaRPr lang="en-US" dirty="0" smtClean="0"/>
          </a:p>
          <a:p>
            <a:pPr marL="0">
              <a:lnSpc>
                <a:spcPct val="100000"/>
              </a:lnSpc>
            </a:pPr>
            <a:r>
              <a:rPr lang="en-US" altLang="zh-CN" sz="3500" spc="240" dirty="0">
                <a:solidFill>
                  <a:srgbClr val="000000"/>
                </a:solidFill>
                <a:latin typeface="Times New Roman"/>
                <a:ea typeface="Times New Roman"/>
              </a:rPr>
              <a:t>•</a:t>
            </a:r>
            <a:r>
              <a:rPr lang="en-US" altLang="zh-CN" sz="3500" spc="17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800" spc="279" dirty="0">
                <a:solidFill>
                  <a:srgbClr val="000000"/>
                </a:solidFill>
                <a:latin typeface="Times New Roman"/>
                <a:ea typeface="Times New Roman"/>
              </a:rPr>
              <a:t>Recompute</a:t>
            </a:r>
            <a:r>
              <a:rPr lang="en-US" altLang="zh-CN" sz="2800" spc="14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800" spc="229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2800" spc="15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800" spc="259" dirty="0">
                <a:solidFill>
                  <a:srgbClr val="000000"/>
                </a:solidFill>
                <a:latin typeface="Times New Roman"/>
                <a:ea typeface="Times New Roman"/>
              </a:rPr>
              <a:t>bounding</a:t>
            </a:r>
          </a:p>
          <a:p>
            <a:pPr marL="0" indent="457200">
              <a:lnSpc>
                <a:spcPct val="100000"/>
              </a:lnSpc>
            </a:pPr>
            <a:r>
              <a:rPr lang="en-US" altLang="zh-CN" sz="2800" spc="189" dirty="0">
                <a:solidFill>
                  <a:srgbClr val="000000"/>
                </a:solidFill>
                <a:latin typeface="Times New Roman"/>
                <a:ea typeface="Times New Roman"/>
              </a:rPr>
              <a:t>box</a:t>
            </a:r>
            <a:r>
              <a:rPr lang="en-US" altLang="zh-CN" sz="2800" spc="9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800" spc="160" dirty="0">
                <a:solidFill>
                  <a:srgbClr val="000000"/>
                </a:solidFill>
                <a:latin typeface="Times New Roman"/>
                <a:ea typeface="Times New Roman"/>
              </a:rPr>
              <a:t>of</a:t>
            </a:r>
            <a:r>
              <a:rPr lang="en-US" altLang="zh-CN" sz="2800" spc="1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800" spc="154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2800" spc="9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800" spc="160" dirty="0">
                <a:solidFill>
                  <a:srgbClr val="000000"/>
                </a:solidFill>
                <a:latin typeface="Times New Roman"/>
                <a:ea typeface="Times New Roman"/>
              </a:rPr>
              <a:t>subsets</a:t>
            </a:r>
          </a:p>
          <a:p>
            <a:pPr>
              <a:lnSpc>
                <a:spcPts val="730"/>
              </a:lnSpc>
            </a:pPr>
            <a:endParaRPr lang="en-US" dirty="0" smtClean="0"/>
          </a:p>
          <a:p>
            <a:pPr marL="0">
              <a:lnSpc>
                <a:spcPct val="113750"/>
              </a:lnSpc>
            </a:pPr>
            <a:r>
              <a:rPr lang="en-US" altLang="zh-CN" sz="3500" spc="200" dirty="0">
                <a:solidFill>
                  <a:srgbClr val="000000"/>
                </a:solidFill>
                <a:latin typeface="Times New Roman"/>
                <a:ea typeface="Times New Roman"/>
              </a:rPr>
              <a:t>•</a:t>
            </a:r>
            <a:r>
              <a:rPr lang="en-US" altLang="zh-CN" sz="3500" spc="14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800" spc="209" dirty="0">
                <a:solidFill>
                  <a:srgbClr val="000000"/>
                </a:solidFill>
                <a:latin typeface="Times New Roman"/>
                <a:ea typeface="Times New Roman"/>
              </a:rPr>
              <a:t>Stop</a:t>
            </a:r>
            <a:r>
              <a:rPr lang="en-US" altLang="zh-CN" sz="2800" spc="1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800" spc="254" dirty="0">
                <a:solidFill>
                  <a:srgbClr val="000000"/>
                </a:solidFill>
                <a:latin typeface="Times New Roman"/>
                <a:ea typeface="Times New Roman"/>
              </a:rPr>
              <a:t>when</a:t>
            </a:r>
            <a:r>
              <a:rPr lang="en-US" altLang="zh-CN" sz="2800" spc="1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800" spc="200" dirty="0">
                <a:solidFill>
                  <a:srgbClr val="000000"/>
                </a:solidFill>
                <a:latin typeface="Times New Roman"/>
                <a:ea typeface="Times New Roman"/>
              </a:rPr>
              <a:t>necessary</a:t>
            </a:r>
          </a:p>
          <a:p>
            <a:pPr>
              <a:lnSpc>
                <a:spcPts val="730"/>
              </a:lnSpc>
            </a:pPr>
            <a:endParaRPr lang="en-US" dirty="0" smtClean="0"/>
          </a:p>
          <a:p>
            <a:pPr marL="0">
              <a:lnSpc>
                <a:spcPct val="100000"/>
              </a:lnSpc>
            </a:pPr>
            <a:r>
              <a:rPr lang="en-US" altLang="zh-CN" sz="3500" spc="189" dirty="0">
                <a:solidFill>
                  <a:srgbClr val="000000"/>
                </a:solidFill>
                <a:latin typeface="Times New Roman"/>
                <a:ea typeface="Times New Roman"/>
              </a:rPr>
              <a:t>•</a:t>
            </a:r>
            <a:r>
              <a:rPr lang="en-US" altLang="zh-CN" sz="3500" spc="13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800" spc="185" dirty="0">
                <a:solidFill>
                  <a:srgbClr val="000000"/>
                </a:solidFill>
                <a:latin typeface="Times New Roman"/>
                <a:ea typeface="Times New Roman"/>
              </a:rPr>
              <a:t>Store</a:t>
            </a:r>
            <a:r>
              <a:rPr lang="en-US" altLang="zh-CN" sz="2800" spc="1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800" spc="179" dirty="0">
                <a:solidFill>
                  <a:srgbClr val="000000"/>
                </a:solidFill>
                <a:latin typeface="Times New Roman"/>
                <a:ea typeface="Times New Roman"/>
              </a:rPr>
              <a:t>objects</a:t>
            </a:r>
            <a:r>
              <a:rPr lang="en-US" altLang="zh-CN" sz="2800" spc="11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800" spc="170" dirty="0">
                <a:solidFill>
                  <a:srgbClr val="000000"/>
                </a:solidFill>
                <a:latin typeface="Times New Roman"/>
                <a:ea typeface="Times New Roman"/>
              </a:rPr>
              <a:t>in</a:t>
            </a:r>
            <a:r>
              <a:rPr lang="en-US" altLang="zh-CN" sz="2800" spc="11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800" spc="200" dirty="0">
                <a:solidFill>
                  <a:srgbClr val="000000"/>
                </a:solidFill>
                <a:latin typeface="Times New Roman"/>
                <a:ea typeface="Times New Roman"/>
              </a:rPr>
              <a:t>each</a:t>
            </a:r>
            <a:r>
              <a:rPr lang="en-US" altLang="zh-CN" sz="2800" spc="11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800" spc="164" dirty="0">
                <a:solidFill>
                  <a:srgbClr val="000000"/>
                </a:solidFill>
                <a:latin typeface="Times New Roman"/>
                <a:ea typeface="Times New Roman"/>
              </a:rPr>
              <a:t>leaf</a:t>
            </a:r>
          </a:p>
          <a:p>
            <a:pPr marL="0" indent="457200">
              <a:lnSpc>
                <a:spcPct val="100000"/>
              </a:lnSpc>
            </a:pPr>
            <a:r>
              <a:rPr lang="en-US" altLang="zh-CN" sz="2800" spc="264" dirty="0">
                <a:solidFill>
                  <a:srgbClr val="000000"/>
                </a:solidFill>
                <a:latin typeface="Times New Roman"/>
                <a:ea typeface="Times New Roman"/>
              </a:rPr>
              <a:t>no</a:t>
            </a:r>
            <a:r>
              <a:rPr lang="en-US" altLang="zh-CN" sz="2800" spc="254" dirty="0">
                <a:solidFill>
                  <a:srgbClr val="000000"/>
                </a:solidFill>
                <a:latin typeface="Times New Roman"/>
                <a:ea typeface="Times New Roman"/>
              </a:rPr>
              <a:t>de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689"/>
              </a:lnSpc>
            </a:pPr>
            <a:endParaRPr lang="en-US" dirty="0" smtClean="0"/>
          </a:p>
          <a:p>
            <a:pPr marL="0" indent="2235565">
              <a:lnSpc>
                <a:spcPct val="100000"/>
              </a:lnSpc>
            </a:pPr>
            <a:r>
              <a:rPr lang="en-US" altLang="zh-CN" sz="1600" dirty="0">
                <a:solidFill>
                  <a:srgbClr val="000000"/>
                </a:solidFill>
                <a:latin typeface="Arial"/>
                <a:ea typeface="Arial"/>
              </a:rPr>
              <a:t>Lingqi</a:t>
            </a:r>
            <a:r>
              <a:rPr lang="en-US" altLang="zh-CN" sz="1600" spc="-4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Arial"/>
              </a:rPr>
              <a:t>Yan,</a:t>
            </a:r>
            <a:r>
              <a:rPr lang="en-US" altLang="zh-CN" sz="1600" spc="-4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Arial"/>
              </a:rPr>
              <a:t>UC</a:t>
            </a:r>
            <a:r>
              <a:rPr lang="en-US" altLang="zh-CN" sz="1600" spc="-4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Arial"/>
              </a:rPr>
              <a:t>Santa</a:t>
            </a:r>
            <a:r>
              <a:rPr lang="en-US" altLang="zh-CN" sz="1600" spc="-4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Arial"/>
              </a:rPr>
              <a:t>Barbara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TextBox 1072"/>
          <p:cNvSpPr txBox="1"/>
          <p:nvPr/>
        </p:nvSpPr>
        <p:spPr>
          <a:xfrm>
            <a:off x="673100" y="444500"/>
            <a:ext cx="10908016" cy="71728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13750"/>
              </a:lnSpc>
            </a:pPr>
            <a:r>
              <a:rPr lang="en-US" altLang="zh-CN" sz="4800" spc="20" dirty="0">
                <a:solidFill>
                  <a:srgbClr val="000000"/>
                </a:solidFill>
                <a:latin typeface="Times New Roman"/>
                <a:ea typeface="Times New Roman"/>
              </a:rPr>
              <a:t>Building</a:t>
            </a:r>
            <a:r>
              <a:rPr lang="en-US" altLang="zh-CN" sz="4800" spc="14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800" spc="40" dirty="0">
                <a:solidFill>
                  <a:srgbClr val="000000"/>
                </a:solidFill>
                <a:latin typeface="Times New Roman"/>
                <a:ea typeface="Times New Roman"/>
              </a:rPr>
              <a:t>BVHs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344"/>
              </a:lnSpc>
            </a:pPr>
            <a:endParaRPr lang="en-US" dirty="0" smtClean="0"/>
          </a:p>
          <a:p>
            <a:pPr marL="0">
              <a:lnSpc>
                <a:spcPct val="113750"/>
              </a:lnSpc>
            </a:pPr>
            <a:r>
              <a:rPr lang="en-US" altLang="zh-CN" sz="3400" spc="265" dirty="0">
                <a:solidFill>
                  <a:srgbClr val="000000"/>
                </a:solidFill>
                <a:latin typeface="Times New Roman"/>
                <a:ea typeface="Times New Roman"/>
              </a:rPr>
              <a:t>How</a:t>
            </a:r>
            <a:r>
              <a:rPr lang="en-US" altLang="zh-CN" sz="3400" spc="10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64" dirty="0">
                <a:solidFill>
                  <a:srgbClr val="000000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3400" spc="1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79" dirty="0">
                <a:solidFill>
                  <a:srgbClr val="000000"/>
                </a:solidFill>
                <a:latin typeface="Times New Roman"/>
                <a:ea typeface="Times New Roman"/>
              </a:rPr>
              <a:t>subdivide</a:t>
            </a:r>
            <a:r>
              <a:rPr lang="en-US" altLang="zh-CN" sz="3400" spc="1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89" dirty="0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3400" spc="1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95" dirty="0">
                <a:solidFill>
                  <a:srgbClr val="000000"/>
                </a:solidFill>
                <a:latin typeface="Times New Roman"/>
                <a:ea typeface="Times New Roman"/>
              </a:rPr>
              <a:t>node?</a:t>
            </a:r>
          </a:p>
          <a:p>
            <a:pPr>
              <a:lnSpc>
                <a:spcPts val="805"/>
              </a:lnSpc>
            </a:pPr>
            <a:endParaRPr lang="en-US" dirty="0" smtClean="0"/>
          </a:p>
          <a:p>
            <a:pPr marL="0" indent="381000">
              <a:lnSpc>
                <a:spcPct val="113750"/>
              </a:lnSpc>
            </a:pPr>
            <a:r>
              <a:rPr lang="en-US" altLang="zh-CN" sz="4250" spc="200" dirty="0">
                <a:solidFill>
                  <a:srgbClr val="000000"/>
                </a:solidFill>
                <a:latin typeface="Times New Roman"/>
                <a:ea typeface="Times New Roman"/>
              </a:rPr>
              <a:t>•</a:t>
            </a:r>
            <a:r>
              <a:rPr lang="en-US" altLang="zh-CN" sz="4250" spc="14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225" dirty="0">
                <a:solidFill>
                  <a:srgbClr val="000000"/>
                </a:solidFill>
                <a:latin typeface="Times New Roman"/>
                <a:ea typeface="Times New Roman"/>
              </a:rPr>
              <a:t>Choose</a:t>
            </a:r>
            <a:r>
              <a:rPr lang="en-US" altLang="zh-CN" sz="3400" spc="11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225" dirty="0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3400" spc="1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209" dirty="0">
                <a:solidFill>
                  <a:srgbClr val="000000"/>
                </a:solidFill>
                <a:latin typeface="Times New Roman"/>
                <a:ea typeface="Times New Roman"/>
              </a:rPr>
              <a:t>dimension</a:t>
            </a:r>
            <a:r>
              <a:rPr lang="en-US" altLang="zh-CN" sz="3400" spc="11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89" dirty="0">
                <a:solidFill>
                  <a:srgbClr val="000000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3400" spc="1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54" dirty="0">
                <a:solidFill>
                  <a:srgbClr val="000000"/>
                </a:solidFill>
                <a:latin typeface="Times New Roman"/>
                <a:ea typeface="Times New Roman"/>
              </a:rPr>
              <a:t>split</a:t>
            </a:r>
          </a:p>
          <a:p>
            <a:pPr marL="0" indent="381000">
              <a:lnSpc>
                <a:spcPct val="113750"/>
              </a:lnSpc>
            </a:pPr>
            <a:r>
              <a:rPr lang="en-US" altLang="zh-CN" sz="4250" spc="154" dirty="0">
                <a:solidFill>
                  <a:srgbClr val="000000"/>
                </a:solidFill>
                <a:latin typeface="Times New Roman"/>
                <a:ea typeface="Times New Roman"/>
              </a:rPr>
              <a:t>•</a:t>
            </a:r>
            <a:r>
              <a:rPr lang="en-US" altLang="zh-CN" sz="4250" spc="11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45" dirty="0">
                <a:solidFill>
                  <a:srgbClr val="000000"/>
                </a:solidFill>
                <a:latin typeface="Times New Roman"/>
                <a:ea typeface="Times New Roman"/>
              </a:rPr>
              <a:t>Heuristic</a:t>
            </a:r>
            <a:r>
              <a:rPr lang="en-US" altLang="zh-CN" sz="3400" spc="8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60" dirty="0">
                <a:solidFill>
                  <a:srgbClr val="000000"/>
                </a:solidFill>
                <a:latin typeface="Times New Roman"/>
                <a:ea typeface="Times New Roman"/>
              </a:rPr>
              <a:t>#1:</a:t>
            </a:r>
            <a:r>
              <a:rPr lang="en-US" altLang="zh-CN" sz="3400" spc="8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85" dirty="0">
                <a:solidFill>
                  <a:srgbClr val="000000"/>
                </a:solidFill>
                <a:latin typeface="Times New Roman"/>
                <a:ea typeface="Times New Roman"/>
              </a:rPr>
              <a:t>Always</a:t>
            </a:r>
            <a:r>
              <a:rPr lang="en-US" altLang="zh-CN" sz="3400" spc="9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70" dirty="0">
                <a:solidFill>
                  <a:srgbClr val="000000"/>
                </a:solidFill>
                <a:latin typeface="Times New Roman"/>
                <a:ea typeface="Times New Roman"/>
              </a:rPr>
              <a:t>choose</a:t>
            </a:r>
            <a:r>
              <a:rPr lang="en-US" altLang="zh-CN" sz="3400" spc="8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45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3400" spc="9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50" dirty="0">
                <a:solidFill>
                  <a:srgbClr val="000000"/>
                </a:solidFill>
                <a:latin typeface="Times New Roman"/>
                <a:ea typeface="Times New Roman"/>
              </a:rPr>
              <a:t>longest</a:t>
            </a:r>
            <a:r>
              <a:rPr lang="en-US" altLang="zh-CN" sz="3400" spc="8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45" dirty="0">
                <a:solidFill>
                  <a:srgbClr val="000000"/>
                </a:solidFill>
                <a:latin typeface="Times New Roman"/>
                <a:ea typeface="Times New Roman"/>
              </a:rPr>
              <a:t>axis</a:t>
            </a:r>
            <a:r>
              <a:rPr lang="en-US" altLang="zh-CN" sz="3400" spc="9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45" dirty="0">
                <a:solidFill>
                  <a:srgbClr val="000000"/>
                </a:solidFill>
                <a:latin typeface="Times New Roman"/>
                <a:ea typeface="Times New Roman"/>
              </a:rPr>
              <a:t>in</a:t>
            </a:r>
            <a:r>
              <a:rPr lang="en-US" altLang="zh-CN" sz="3400" spc="8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75" dirty="0">
                <a:solidFill>
                  <a:srgbClr val="000000"/>
                </a:solidFill>
                <a:latin typeface="Times New Roman"/>
                <a:ea typeface="Times New Roman"/>
              </a:rPr>
              <a:t>node</a:t>
            </a:r>
          </a:p>
          <a:p>
            <a:pPr marL="0" indent="381000">
              <a:lnSpc>
                <a:spcPct val="113750"/>
              </a:lnSpc>
            </a:pPr>
            <a:r>
              <a:rPr lang="en-US" altLang="zh-CN" sz="4250" spc="179" dirty="0">
                <a:solidFill>
                  <a:srgbClr val="000000"/>
                </a:solidFill>
                <a:latin typeface="Times New Roman"/>
                <a:ea typeface="Times New Roman"/>
              </a:rPr>
              <a:t>•</a:t>
            </a:r>
            <a:r>
              <a:rPr lang="en-US" altLang="zh-CN" sz="4250" spc="12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64" dirty="0">
                <a:solidFill>
                  <a:srgbClr val="000000"/>
                </a:solidFill>
                <a:latin typeface="Times New Roman"/>
                <a:ea typeface="Times New Roman"/>
              </a:rPr>
              <a:t>Heuristic</a:t>
            </a:r>
            <a:r>
              <a:rPr lang="en-US" altLang="zh-CN" sz="3400" spc="1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89" dirty="0">
                <a:solidFill>
                  <a:srgbClr val="000000"/>
                </a:solidFill>
                <a:latin typeface="Times New Roman"/>
                <a:ea typeface="Times New Roman"/>
              </a:rPr>
              <a:t>#2:</a:t>
            </a:r>
            <a:r>
              <a:rPr lang="en-US" altLang="zh-CN" sz="3400" spc="10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54" dirty="0">
                <a:solidFill>
                  <a:srgbClr val="000000"/>
                </a:solidFill>
                <a:latin typeface="Times New Roman"/>
                <a:ea typeface="Times New Roman"/>
              </a:rPr>
              <a:t>Split</a:t>
            </a:r>
            <a:r>
              <a:rPr lang="en-US" altLang="zh-CN" sz="3400" spc="10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204" dirty="0">
                <a:solidFill>
                  <a:srgbClr val="000000"/>
                </a:solidFill>
                <a:latin typeface="Times New Roman"/>
                <a:ea typeface="Times New Roman"/>
              </a:rPr>
              <a:t>node</a:t>
            </a:r>
            <a:r>
              <a:rPr lang="en-US" altLang="zh-CN" sz="3400" spc="10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50" dirty="0">
                <a:solidFill>
                  <a:srgbClr val="000000"/>
                </a:solidFill>
                <a:latin typeface="Times New Roman"/>
                <a:ea typeface="Times New Roman"/>
              </a:rPr>
              <a:t>at</a:t>
            </a:r>
            <a:r>
              <a:rPr lang="en-US" altLang="zh-CN" sz="3400" spc="10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64" dirty="0">
                <a:solidFill>
                  <a:srgbClr val="000000"/>
                </a:solidFill>
                <a:latin typeface="Times New Roman"/>
                <a:ea typeface="Times New Roman"/>
              </a:rPr>
              <a:t>location</a:t>
            </a:r>
            <a:r>
              <a:rPr lang="en-US" altLang="zh-CN" sz="3400" spc="10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85" dirty="0">
                <a:solidFill>
                  <a:srgbClr val="000000"/>
                </a:solidFill>
                <a:latin typeface="Times New Roman"/>
                <a:ea typeface="Times New Roman"/>
              </a:rPr>
              <a:t>of</a:t>
            </a:r>
            <a:r>
              <a:rPr lang="en-US" altLang="zh-CN" sz="3400" spc="10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204" dirty="0">
                <a:solidFill>
                  <a:srgbClr val="ec210a"/>
                </a:solidFill>
                <a:latin typeface="Times New Roman"/>
                <a:ea typeface="Times New Roman"/>
              </a:rPr>
              <a:t>median</a:t>
            </a:r>
            <a:r>
              <a:rPr lang="en-US" altLang="zh-CN" sz="3400" spc="104" dirty="0">
                <a:solidFill>
                  <a:srgbClr val="ec210a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70" dirty="0">
                <a:solidFill>
                  <a:srgbClr val="000000"/>
                </a:solidFill>
                <a:latin typeface="Times New Roman"/>
                <a:ea typeface="Times New Roman"/>
              </a:rPr>
              <a:t>object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544"/>
              </a:lnSpc>
            </a:pPr>
            <a:endParaRPr lang="en-US" dirty="0" smtClean="0"/>
          </a:p>
          <a:p>
            <a:pPr marL="0">
              <a:lnSpc>
                <a:spcPct val="113750"/>
              </a:lnSpc>
            </a:pPr>
            <a:r>
              <a:rPr lang="en-US" altLang="zh-CN" sz="3400" spc="100" dirty="0">
                <a:solidFill>
                  <a:srgbClr val="000000"/>
                </a:solidFill>
                <a:latin typeface="Times New Roman"/>
                <a:ea typeface="Times New Roman"/>
              </a:rPr>
              <a:t>Termination</a:t>
            </a:r>
            <a:r>
              <a:rPr lang="en-US" altLang="zh-CN" sz="3400" spc="1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85" dirty="0">
                <a:solidFill>
                  <a:srgbClr val="000000"/>
                </a:solidFill>
                <a:latin typeface="Times New Roman"/>
                <a:ea typeface="Times New Roman"/>
              </a:rPr>
              <a:t>criteria?</a:t>
            </a:r>
          </a:p>
          <a:p>
            <a:pPr>
              <a:lnSpc>
                <a:spcPts val="1155"/>
              </a:lnSpc>
            </a:pPr>
            <a:endParaRPr lang="en-US" dirty="0" smtClean="0"/>
          </a:p>
          <a:p>
            <a:pPr marL="0" indent="381000">
              <a:lnSpc>
                <a:spcPct val="100000"/>
              </a:lnSpc>
            </a:pPr>
            <a:r>
              <a:rPr lang="en-US" altLang="zh-CN" sz="4250" spc="179" dirty="0">
                <a:solidFill>
                  <a:srgbClr val="000000"/>
                </a:solidFill>
                <a:latin typeface="Times New Roman"/>
                <a:ea typeface="Times New Roman"/>
              </a:rPr>
              <a:t>•</a:t>
            </a:r>
            <a:r>
              <a:rPr lang="en-US" altLang="zh-CN" sz="4250" spc="12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60" dirty="0">
                <a:solidFill>
                  <a:srgbClr val="000000"/>
                </a:solidFill>
                <a:latin typeface="Times New Roman"/>
                <a:ea typeface="Times New Roman"/>
              </a:rPr>
              <a:t>Heuristic:</a:t>
            </a:r>
            <a:r>
              <a:rPr lang="en-US" altLang="zh-CN" sz="3400" spc="1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79" dirty="0">
                <a:solidFill>
                  <a:srgbClr val="000000"/>
                </a:solidFill>
                <a:latin typeface="Times New Roman"/>
                <a:ea typeface="Times New Roman"/>
              </a:rPr>
              <a:t>stop</a:t>
            </a:r>
            <a:r>
              <a:rPr lang="en-US" altLang="zh-CN" sz="3400" spc="10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229" dirty="0">
                <a:solidFill>
                  <a:srgbClr val="000000"/>
                </a:solidFill>
                <a:latin typeface="Times New Roman"/>
                <a:ea typeface="Times New Roman"/>
              </a:rPr>
              <a:t>when</a:t>
            </a:r>
            <a:r>
              <a:rPr lang="en-US" altLang="zh-CN" sz="3400" spc="10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200" dirty="0">
                <a:solidFill>
                  <a:srgbClr val="000000"/>
                </a:solidFill>
                <a:latin typeface="Times New Roman"/>
                <a:ea typeface="Times New Roman"/>
              </a:rPr>
              <a:t>node</a:t>
            </a:r>
            <a:r>
              <a:rPr lang="en-US" altLang="zh-CN" sz="3400" spc="10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70" dirty="0">
                <a:solidFill>
                  <a:srgbClr val="000000"/>
                </a:solidFill>
                <a:latin typeface="Times New Roman"/>
                <a:ea typeface="Times New Roman"/>
              </a:rPr>
              <a:t>contains</a:t>
            </a:r>
            <a:r>
              <a:rPr lang="en-US" altLang="zh-CN" sz="3400" spc="10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220" dirty="0">
                <a:solidFill>
                  <a:srgbClr val="000000"/>
                </a:solidFill>
                <a:latin typeface="Times New Roman"/>
                <a:ea typeface="Times New Roman"/>
              </a:rPr>
              <a:t>few</a:t>
            </a:r>
            <a:r>
              <a:rPr lang="en-US" altLang="zh-CN" sz="3400" spc="10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85" dirty="0">
                <a:solidFill>
                  <a:srgbClr val="000000"/>
                </a:solidFill>
                <a:latin typeface="Times New Roman"/>
                <a:ea typeface="Times New Roman"/>
              </a:rPr>
              <a:t>elements</a:t>
            </a:r>
          </a:p>
          <a:p>
            <a:pPr marL="0" indent="812800">
              <a:lnSpc>
                <a:spcPct val="100000"/>
              </a:lnSpc>
            </a:pPr>
            <a:r>
              <a:rPr lang="en-US" altLang="zh-CN" sz="3400" spc="85" dirty="0">
                <a:solidFill>
                  <a:srgbClr val="000000"/>
                </a:solidFill>
                <a:latin typeface="Times New Roman"/>
                <a:ea typeface="Times New Roman"/>
              </a:rPr>
              <a:t>(e.g.</a:t>
            </a:r>
            <a:r>
              <a:rPr lang="en-US" altLang="zh-CN" sz="3400" spc="1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00" dirty="0">
                <a:solidFill>
                  <a:srgbClr val="000000"/>
                </a:solidFill>
                <a:latin typeface="Times New Roman"/>
                <a:ea typeface="Times New Roman"/>
              </a:rPr>
              <a:t>5)</a:t>
            </a:r>
          </a:p>
        </p:txBody>
      </p:sp>
      <p:sp>
        <p:nvSpPr>
          <p:cNvPr id="1073" name="TextBox 1073"/>
          <p:cNvSpPr txBox="1"/>
          <p:nvPr/>
        </p:nvSpPr>
        <p:spPr>
          <a:xfrm>
            <a:off x="241300" y="9315805"/>
            <a:ext cx="12670690" cy="254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4166"/>
              </a:lnSpc>
              <a:tabLst>
                <a:tab pos="6134100" algn="l"/>
                <a:tab pos="9830165" algn="l"/>
              </a:tabLst>
            </a:pPr>
            <a:r>
              <a:rPr lang="en-US" altLang="zh-CN" sz="1600" spc="-20" dirty="0">
                <a:solidFill>
                  <a:srgbClr val="000000"/>
                </a:solidFill>
                <a:latin typeface="Arial"/>
                <a:ea typeface="Arial"/>
              </a:rPr>
              <a:t>GAMES101	</a:t>
            </a:r>
            <a:r>
              <a:rPr lang="en-US" altLang="zh-CN" sz="1600" spc="-5" dirty="0">
                <a:solidFill>
                  <a:srgbClr val="000000"/>
                </a:solidFill>
                <a:latin typeface="Arial"/>
                <a:ea typeface="Arial"/>
              </a:rPr>
              <a:t>35	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Arial"/>
              </a:rPr>
              <a:t>Lingqi</a:t>
            </a:r>
            <a:r>
              <a:rPr lang="en-US" altLang="zh-CN" sz="1600" spc="-4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Arial"/>
              </a:rPr>
              <a:t>Yan,</a:t>
            </a:r>
            <a:r>
              <a:rPr lang="en-US" altLang="zh-CN" sz="1600" spc="-5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Arial"/>
              </a:rPr>
              <a:t>UC</a:t>
            </a:r>
            <a:r>
              <a:rPr lang="en-US" altLang="zh-CN" sz="1600" spc="-5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Arial"/>
              </a:rPr>
              <a:t>Santa</a:t>
            </a:r>
            <a:r>
              <a:rPr lang="en-US" altLang="zh-CN" sz="1600" spc="-5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Arial"/>
              </a:rPr>
              <a:t>Barbara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TextBox 1074"/>
          <p:cNvSpPr txBox="1"/>
          <p:nvPr/>
        </p:nvSpPr>
        <p:spPr>
          <a:xfrm>
            <a:off x="673100" y="444500"/>
            <a:ext cx="8792036" cy="74487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13750"/>
              </a:lnSpc>
            </a:pPr>
            <a:r>
              <a:rPr lang="en-US" altLang="zh-CN" sz="4800" spc="135" dirty="0">
                <a:solidFill>
                  <a:srgbClr val="000000"/>
                </a:solidFill>
                <a:latin typeface="Times New Roman"/>
                <a:ea typeface="Times New Roman"/>
              </a:rPr>
              <a:t>Data</a:t>
            </a:r>
            <a:r>
              <a:rPr lang="en-US" altLang="zh-CN" sz="4800" spc="6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800" spc="114" dirty="0">
                <a:solidFill>
                  <a:srgbClr val="000000"/>
                </a:solidFill>
                <a:latin typeface="Times New Roman"/>
                <a:ea typeface="Times New Roman"/>
              </a:rPr>
              <a:t>Structure</a:t>
            </a:r>
            <a:r>
              <a:rPr lang="en-US" altLang="zh-CN" sz="4800" spc="7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800" spc="120" dirty="0">
                <a:solidFill>
                  <a:srgbClr val="000000"/>
                </a:solidFill>
                <a:latin typeface="Times New Roman"/>
                <a:ea typeface="Times New Roman"/>
              </a:rPr>
              <a:t>for</a:t>
            </a:r>
            <a:r>
              <a:rPr lang="en-US" altLang="zh-CN" sz="4800" spc="7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800" spc="179" dirty="0">
                <a:solidFill>
                  <a:srgbClr val="000000"/>
                </a:solidFill>
                <a:latin typeface="Times New Roman"/>
                <a:ea typeface="Times New Roman"/>
              </a:rPr>
              <a:t>BVHs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344"/>
              </a:lnSpc>
            </a:pPr>
            <a:endParaRPr lang="en-US" dirty="0" smtClean="0"/>
          </a:p>
          <a:p>
            <a:pPr marL="0">
              <a:lnSpc>
                <a:spcPct val="113750"/>
              </a:lnSpc>
            </a:pPr>
            <a:r>
              <a:rPr lang="en-US" altLang="zh-CN" sz="3400" spc="164" dirty="0">
                <a:solidFill>
                  <a:srgbClr val="000000"/>
                </a:solidFill>
                <a:latin typeface="Times New Roman"/>
                <a:ea typeface="Times New Roman"/>
              </a:rPr>
              <a:t>Internal</a:t>
            </a:r>
            <a:r>
              <a:rPr lang="en-US" altLang="zh-CN" sz="3400" spc="11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204" dirty="0">
                <a:solidFill>
                  <a:srgbClr val="000000"/>
                </a:solidFill>
                <a:latin typeface="Times New Roman"/>
                <a:ea typeface="Times New Roman"/>
              </a:rPr>
              <a:t>nodes</a:t>
            </a:r>
            <a:r>
              <a:rPr lang="en-US" altLang="zh-CN" sz="3400" spc="1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64" dirty="0">
                <a:solidFill>
                  <a:srgbClr val="000000"/>
                </a:solidFill>
                <a:latin typeface="Times New Roman"/>
                <a:ea typeface="Times New Roman"/>
              </a:rPr>
              <a:t>store</a:t>
            </a:r>
          </a:p>
          <a:p>
            <a:pPr>
              <a:lnSpc>
                <a:spcPts val="805"/>
              </a:lnSpc>
            </a:pPr>
            <a:endParaRPr lang="en-US" dirty="0" smtClean="0"/>
          </a:p>
          <a:p>
            <a:pPr marL="0" indent="381000">
              <a:lnSpc>
                <a:spcPct val="113750"/>
              </a:lnSpc>
            </a:pPr>
            <a:r>
              <a:rPr lang="en-US" altLang="zh-CN" sz="4250" spc="200" dirty="0">
                <a:solidFill>
                  <a:srgbClr val="000000"/>
                </a:solidFill>
                <a:latin typeface="Times New Roman"/>
                <a:ea typeface="Times New Roman"/>
              </a:rPr>
              <a:t>•</a:t>
            </a:r>
            <a:r>
              <a:rPr lang="en-US" altLang="zh-CN" sz="4250" spc="14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225" dirty="0">
                <a:solidFill>
                  <a:srgbClr val="000000"/>
                </a:solidFill>
                <a:latin typeface="Times New Roman"/>
                <a:ea typeface="Times New Roman"/>
              </a:rPr>
              <a:t>Bounding</a:t>
            </a:r>
            <a:r>
              <a:rPr lang="en-US" altLang="zh-CN" sz="3400" spc="11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229" dirty="0">
                <a:solidFill>
                  <a:srgbClr val="000000"/>
                </a:solidFill>
                <a:latin typeface="Times New Roman"/>
                <a:ea typeface="Times New Roman"/>
              </a:rPr>
              <a:t>box</a:t>
            </a:r>
          </a:p>
          <a:p>
            <a:pPr marL="0" indent="381000">
              <a:lnSpc>
                <a:spcPct val="113750"/>
              </a:lnSpc>
            </a:pPr>
            <a:r>
              <a:rPr lang="en-US" altLang="zh-CN" sz="4250" spc="185" dirty="0">
                <a:solidFill>
                  <a:srgbClr val="000000"/>
                </a:solidFill>
                <a:latin typeface="Times New Roman"/>
                <a:ea typeface="Times New Roman"/>
              </a:rPr>
              <a:t>•</a:t>
            </a:r>
            <a:r>
              <a:rPr lang="en-US" altLang="zh-CN" sz="4250" spc="13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79" dirty="0">
                <a:solidFill>
                  <a:srgbClr val="000000"/>
                </a:solidFill>
                <a:latin typeface="Times New Roman"/>
                <a:ea typeface="Times New Roman"/>
              </a:rPr>
              <a:t>Children:</a:t>
            </a:r>
            <a:r>
              <a:rPr lang="en-US" altLang="zh-CN" sz="3400" spc="1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70" dirty="0">
                <a:solidFill>
                  <a:srgbClr val="000000"/>
                </a:solidFill>
                <a:latin typeface="Times New Roman"/>
                <a:ea typeface="Times New Roman"/>
              </a:rPr>
              <a:t>pointers</a:t>
            </a:r>
            <a:r>
              <a:rPr lang="en-US" altLang="zh-CN" sz="3400" spc="10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75" dirty="0">
                <a:solidFill>
                  <a:srgbClr val="000000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3400" spc="1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70" dirty="0">
                <a:solidFill>
                  <a:srgbClr val="000000"/>
                </a:solidFill>
                <a:latin typeface="Times New Roman"/>
                <a:ea typeface="Times New Roman"/>
              </a:rPr>
              <a:t>child</a:t>
            </a:r>
            <a:r>
              <a:rPr lang="en-US" altLang="zh-CN" sz="3400" spc="1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200" dirty="0">
                <a:solidFill>
                  <a:srgbClr val="000000"/>
                </a:solidFill>
                <a:latin typeface="Times New Roman"/>
                <a:ea typeface="Times New Roman"/>
              </a:rPr>
              <a:t>nodes</a:t>
            </a:r>
          </a:p>
          <a:p>
            <a:pPr>
              <a:lnSpc>
                <a:spcPts val="644"/>
              </a:lnSpc>
            </a:pPr>
            <a:endParaRPr lang="en-US" dirty="0" smtClean="0"/>
          </a:p>
          <a:p>
            <a:pPr marL="0">
              <a:lnSpc>
                <a:spcPct val="113750"/>
              </a:lnSpc>
            </a:pPr>
            <a:r>
              <a:rPr lang="en-US" altLang="zh-CN" sz="3400" spc="179" dirty="0">
                <a:solidFill>
                  <a:srgbClr val="000000"/>
                </a:solidFill>
                <a:latin typeface="Times New Roman"/>
                <a:ea typeface="Times New Roman"/>
              </a:rPr>
              <a:t>Leaf</a:t>
            </a:r>
            <a:r>
              <a:rPr lang="en-US" altLang="zh-CN" sz="3400" spc="1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85" dirty="0">
                <a:solidFill>
                  <a:srgbClr val="000000"/>
                </a:solidFill>
                <a:latin typeface="Times New Roman"/>
                <a:ea typeface="Times New Roman"/>
              </a:rPr>
              <a:t>nodes</a:t>
            </a:r>
            <a:r>
              <a:rPr lang="en-US" altLang="zh-CN" sz="3400" spc="1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60" dirty="0">
                <a:solidFill>
                  <a:srgbClr val="000000"/>
                </a:solidFill>
                <a:latin typeface="Times New Roman"/>
                <a:ea typeface="Times New Roman"/>
              </a:rPr>
              <a:t>store</a:t>
            </a:r>
          </a:p>
          <a:p>
            <a:pPr>
              <a:lnSpc>
                <a:spcPts val="705"/>
              </a:lnSpc>
            </a:pPr>
            <a:endParaRPr lang="en-US" dirty="0" smtClean="0"/>
          </a:p>
          <a:p>
            <a:pPr marL="0" indent="381000">
              <a:lnSpc>
                <a:spcPct val="113750"/>
              </a:lnSpc>
            </a:pPr>
            <a:r>
              <a:rPr lang="en-US" altLang="zh-CN" sz="4250" spc="200" dirty="0">
                <a:solidFill>
                  <a:srgbClr val="000000"/>
                </a:solidFill>
                <a:latin typeface="Times New Roman"/>
                <a:ea typeface="Times New Roman"/>
              </a:rPr>
              <a:t>•</a:t>
            </a:r>
            <a:r>
              <a:rPr lang="en-US" altLang="zh-CN" sz="4250" spc="14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225" dirty="0">
                <a:solidFill>
                  <a:srgbClr val="000000"/>
                </a:solidFill>
                <a:latin typeface="Times New Roman"/>
                <a:ea typeface="Times New Roman"/>
              </a:rPr>
              <a:t>Bounding</a:t>
            </a:r>
            <a:r>
              <a:rPr lang="en-US" altLang="zh-CN" sz="3400" spc="11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229" dirty="0">
                <a:solidFill>
                  <a:srgbClr val="000000"/>
                </a:solidFill>
                <a:latin typeface="Times New Roman"/>
                <a:ea typeface="Times New Roman"/>
              </a:rPr>
              <a:t>box</a:t>
            </a:r>
          </a:p>
          <a:p>
            <a:pPr marL="0" indent="381000">
              <a:lnSpc>
                <a:spcPct val="113750"/>
              </a:lnSpc>
            </a:pPr>
            <a:r>
              <a:rPr lang="en-US" altLang="zh-CN" sz="4250" spc="160" dirty="0">
                <a:solidFill>
                  <a:srgbClr val="000000"/>
                </a:solidFill>
                <a:latin typeface="Times New Roman"/>
                <a:ea typeface="Times New Roman"/>
              </a:rPr>
              <a:t>•</a:t>
            </a:r>
            <a:r>
              <a:rPr lang="en-US" altLang="zh-CN" sz="4250" spc="11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45" dirty="0">
                <a:solidFill>
                  <a:srgbClr val="000000"/>
                </a:solidFill>
                <a:latin typeface="Times New Roman"/>
                <a:ea typeface="Times New Roman"/>
              </a:rPr>
              <a:t>List</a:t>
            </a:r>
            <a:r>
              <a:rPr lang="en-US" altLang="zh-CN" sz="3400" spc="9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54" dirty="0">
                <a:solidFill>
                  <a:srgbClr val="000000"/>
                </a:solidFill>
                <a:latin typeface="Times New Roman"/>
                <a:ea typeface="Times New Roman"/>
              </a:rPr>
              <a:t>of</a:t>
            </a:r>
            <a:r>
              <a:rPr lang="en-US" altLang="zh-CN" sz="3400" spc="9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50" dirty="0">
                <a:solidFill>
                  <a:srgbClr val="000000"/>
                </a:solidFill>
                <a:latin typeface="Times New Roman"/>
                <a:ea typeface="Times New Roman"/>
              </a:rPr>
              <a:t>objects</a:t>
            </a:r>
          </a:p>
          <a:p>
            <a:pPr>
              <a:lnSpc>
                <a:spcPts val="644"/>
              </a:lnSpc>
            </a:pPr>
            <a:endParaRPr lang="en-US" dirty="0" smtClean="0"/>
          </a:p>
          <a:p>
            <a:pPr marL="0">
              <a:lnSpc>
                <a:spcPct val="113750"/>
              </a:lnSpc>
            </a:pPr>
            <a:r>
              <a:rPr lang="en-US" altLang="zh-CN" sz="3400" spc="209" dirty="0">
                <a:solidFill>
                  <a:srgbClr val="000000"/>
                </a:solidFill>
                <a:latin typeface="Times New Roman"/>
                <a:ea typeface="Times New Roman"/>
              </a:rPr>
              <a:t>Nodes</a:t>
            </a:r>
            <a:r>
              <a:rPr lang="en-US" altLang="zh-CN" sz="3400" spc="10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70" dirty="0">
                <a:solidFill>
                  <a:srgbClr val="000000"/>
                </a:solidFill>
                <a:latin typeface="Times New Roman"/>
                <a:ea typeface="Times New Roman"/>
              </a:rPr>
              <a:t>represent</a:t>
            </a:r>
            <a:r>
              <a:rPr lang="en-US" altLang="zh-CN" sz="3400" spc="10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75" dirty="0">
                <a:solidFill>
                  <a:srgbClr val="000000"/>
                </a:solidFill>
                <a:latin typeface="Times New Roman"/>
                <a:ea typeface="Times New Roman"/>
              </a:rPr>
              <a:t>subset</a:t>
            </a:r>
            <a:r>
              <a:rPr lang="en-US" altLang="zh-CN" sz="3400" spc="10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75" dirty="0">
                <a:solidFill>
                  <a:srgbClr val="000000"/>
                </a:solidFill>
                <a:latin typeface="Times New Roman"/>
                <a:ea typeface="Times New Roman"/>
              </a:rPr>
              <a:t>of</a:t>
            </a:r>
            <a:r>
              <a:rPr lang="en-US" altLang="zh-CN" sz="3400" spc="10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64" dirty="0">
                <a:solidFill>
                  <a:srgbClr val="000000"/>
                </a:solidFill>
                <a:latin typeface="Times New Roman"/>
                <a:ea typeface="Times New Roman"/>
              </a:rPr>
              <a:t>primitives</a:t>
            </a:r>
            <a:r>
              <a:rPr lang="en-US" altLang="zh-CN" sz="3400" spc="10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85" dirty="0">
                <a:solidFill>
                  <a:srgbClr val="000000"/>
                </a:solidFill>
                <a:latin typeface="Times New Roman"/>
                <a:ea typeface="Times New Roman"/>
              </a:rPr>
              <a:t>in</a:t>
            </a:r>
            <a:r>
              <a:rPr lang="en-US" altLang="zh-CN" sz="3400" spc="10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85" dirty="0">
                <a:solidFill>
                  <a:srgbClr val="000000"/>
                </a:solidFill>
                <a:latin typeface="Times New Roman"/>
                <a:ea typeface="Times New Roman"/>
              </a:rPr>
              <a:t>scene</a:t>
            </a:r>
          </a:p>
          <a:p>
            <a:pPr>
              <a:lnSpc>
                <a:spcPts val="805"/>
              </a:lnSpc>
            </a:pPr>
            <a:endParaRPr lang="en-US" dirty="0" smtClean="0"/>
          </a:p>
          <a:p>
            <a:pPr marL="0" indent="381000">
              <a:lnSpc>
                <a:spcPct val="113750"/>
              </a:lnSpc>
            </a:pPr>
            <a:r>
              <a:rPr lang="en-US" altLang="zh-CN" sz="4250" spc="175" dirty="0">
                <a:solidFill>
                  <a:srgbClr val="000000"/>
                </a:solidFill>
                <a:latin typeface="Times New Roman"/>
                <a:ea typeface="Times New Roman"/>
              </a:rPr>
              <a:t>•</a:t>
            </a:r>
            <a:r>
              <a:rPr lang="en-US" altLang="zh-CN" sz="4250" spc="12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70" dirty="0">
                <a:solidFill>
                  <a:srgbClr val="000000"/>
                </a:solidFill>
                <a:latin typeface="Times New Roman"/>
                <a:ea typeface="Times New Roman"/>
              </a:rPr>
              <a:t>All</a:t>
            </a:r>
            <a:r>
              <a:rPr lang="en-US" altLang="zh-CN" sz="3400" spc="10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64" dirty="0">
                <a:solidFill>
                  <a:srgbClr val="000000"/>
                </a:solidFill>
                <a:latin typeface="Times New Roman"/>
                <a:ea typeface="Times New Roman"/>
              </a:rPr>
              <a:t>objects</a:t>
            </a:r>
            <a:r>
              <a:rPr lang="en-US" altLang="zh-CN" sz="3400" spc="1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60" dirty="0">
                <a:solidFill>
                  <a:srgbClr val="000000"/>
                </a:solidFill>
                <a:latin typeface="Times New Roman"/>
                <a:ea typeface="Times New Roman"/>
              </a:rPr>
              <a:t>in</a:t>
            </a:r>
            <a:r>
              <a:rPr lang="en-US" altLang="zh-CN" sz="3400" spc="10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64" dirty="0">
                <a:solidFill>
                  <a:srgbClr val="000000"/>
                </a:solidFill>
                <a:latin typeface="Times New Roman"/>
                <a:ea typeface="Times New Roman"/>
              </a:rPr>
              <a:t>subtree</a:t>
            </a:r>
          </a:p>
        </p:txBody>
      </p:sp>
      <p:sp>
        <p:nvSpPr>
          <p:cNvPr id="1075" name="TextBox 1075"/>
          <p:cNvSpPr txBox="1"/>
          <p:nvPr/>
        </p:nvSpPr>
        <p:spPr>
          <a:xfrm>
            <a:off x="241300" y="9315805"/>
            <a:ext cx="12670690" cy="254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4166"/>
              </a:lnSpc>
              <a:tabLst>
                <a:tab pos="6134100" algn="l"/>
                <a:tab pos="9830165" algn="l"/>
              </a:tabLst>
            </a:pPr>
            <a:r>
              <a:rPr lang="en-US" altLang="zh-CN" sz="1600" spc="-20" dirty="0">
                <a:solidFill>
                  <a:srgbClr val="000000"/>
                </a:solidFill>
                <a:latin typeface="Arial"/>
                <a:ea typeface="Arial"/>
              </a:rPr>
              <a:t>GAMES101	</a:t>
            </a:r>
            <a:r>
              <a:rPr lang="en-US" altLang="zh-CN" sz="1600" spc="-5" dirty="0">
                <a:solidFill>
                  <a:srgbClr val="000000"/>
                </a:solidFill>
                <a:latin typeface="Arial"/>
                <a:ea typeface="Arial"/>
              </a:rPr>
              <a:t>36	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Arial"/>
              </a:rPr>
              <a:t>Lingqi</a:t>
            </a:r>
            <a:r>
              <a:rPr lang="en-US" altLang="zh-CN" sz="1600" spc="-4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Arial"/>
              </a:rPr>
              <a:t>Yan,</a:t>
            </a:r>
            <a:r>
              <a:rPr lang="en-US" altLang="zh-CN" sz="1600" spc="-5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Arial"/>
              </a:rPr>
              <a:t>UC</a:t>
            </a:r>
            <a:r>
              <a:rPr lang="en-US" altLang="zh-CN" sz="1600" spc="-5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Arial"/>
              </a:rPr>
              <a:t>Santa</a:t>
            </a:r>
            <a:r>
              <a:rPr lang="en-US" altLang="zh-CN" sz="1600" spc="-5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Arial"/>
              </a:rPr>
              <a:t>Barbara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Freeform 1076"> 
				</p:cNvPr>
          <p:cNvSpPr/>
          <p:nvPr/>
        </p:nvSpPr>
        <p:spPr>
          <a:xfrm>
            <a:off x="8242300" y="3302000"/>
            <a:ext cx="2082800" cy="3022600"/>
          </a:xfrm>
          <a:custGeom>
            <a:avLst/>
            <a:gdLst>
              <a:gd name="connsiteX0" fmla="*/ 26894 w 2082800"/>
              <a:gd name="connsiteY0" fmla="*/ 32999 h 3022600"/>
              <a:gd name="connsiteX1" fmla="*/ 2085675 w 2082800"/>
              <a:gd name="connsiteY1" fmla="*/ 32999 h 3022600"/>
              <a:gd name="connsiteX2" fmla="*/ 2085675 w 2082800"/>
              <a:gd name="connsiteY2" fmla="*/ 3031502 h 3022600"/>
              <a:gd name="connsiteX3" fmla="*/ 26894 w 2082800"/>
              <a:gd name="connsiteY3" fmla="*/ 3031502 h 3022600"/>
              <a:gd name="connsiteX4" fmla="*/ 26894 w 2082800"/>
              <a:gd name="connsiteY4" fmla="*/ 32999 h 3022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82800" h="3022600">
                <a:moveTo>
                  <a:pt x="26894" y="32999"/>
                </a:moveTo>
                <a:lnTo>
                  <a:pt x="2085675" y="32999"/>
                </a:lnTo>
                <a:lnTo>
                  <a:pt x="2085675" y="3031502"/>
                </a:lnTo>
                <a:lnTo>
                  <a:pt x="26894" y="3031502"/>
                </a:lnTo>
                <a:lnTo>
                  <a:pt x="26894" y="32999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50800">
            <a:solidFill>
              <a:srgbClr val="50a6f8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78" name="Picture 1078">
					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0080" y="3398520"/>
            <a:ext cx="3413760" cy="2887980"/>
          </a:xfrm>
          <a:prstGeom prst="rect">
            <a:avLst/>
          </a:prstGeom>
        </p:spPr>
      </p:pic>
      <p:sp>
        <p:nvSpPr>
          <p:cNvPr id="1078" name="Freeform 1078"> 
				</p:cNvPr>
          <p:cNvSpPr/>
          <p:nvPr/>
        </p:nvSpPr>
        <p:spPr>
          <a:xfrm>
            <a:off x="8216900" y="3251200"/>
            <a:ext cx="3403600" cy="3098800"/>
          </a:xfrm>
          <a:custGeom>
            <a:avLst/>
            <a:gdLst>
              <a:gd name="connsiteX0" fmla="*/ 56616 w 3403600"/>
              <a:gd name="connsiteY0" fmla="*/ 59627 h 3098800"/>
              <a:gd name="connsiteX1" fmla="*/ 3411777 w 3403600"/>
              <a:gd name="connsiteY1" fmla="*/ 59627 h 3098800"/>
              <a:gd name="connsiteX2" fmla="*/ 3411777 w 3403600"/>
              <a:gd name="connsiteY2" fmla="*/ 3106474 h 3098800"/>
              <a:gd name="connsiteX3" fmla="*/ 56616 w 3403600"/>
              <a:gd name="connsiteY3" fmla="*/ 3106474 h 3098800"/>
              <a:gd name="connsiteX4" fmla="*/ 56616 w 3403600"/>
              <a:gd name="connsiteY4" fmla="*/ 59627 h 309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03600" h="3098800">
                <a:moveTo>
                  <a:pt x="56616" y="59627"/>
                </a:moveTo>
                <a:lnTo>
                  <a:pt x="3411777" y="59627"/>
                </a:lnTo>
                <a:lnTo>
                  <a:pt x="3411777" y="3106474"/>
                </a:lnTo>
                <a:lnTo>
                  <a:pt x="56616" y="3106474"/>
                </a:lnTo>
                <a:lnTo>
                  <a:pt x="56616" y="59627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1016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9" name="Freeform 1079"> 
				</p:cNvPr>
          <p:cNvSpPr/>
          <p:nvPr/>
        </p:nvSpPr>
        <p:spPr>
          <a:xfrm>
            <a:off x="7175500" y="3517900"/>
            <a:ext cx="5194300" cy="1143000"/>
          </a:xfrm>
          <a:custGeom>
            <a:avLst/>
            <a:gdLst>
              <a:gd name="connsiteX0" fmla="*/ 59580 w 5194300"/>
              <a:gd name="connsiteY0" fmla="*/ 61521 h 1143000"/>
              <a:gd name="connsiteX1" fmla="*/ 72008 w 5194300"/>
              <a:gd name="connsiteY1" fmla="*/ 64139 h 1143000"/>
              <a:gd name="connsiteX2" fmla="*/ 5191287 w 5194300"/>
              <a:gd name="connsiteY2" fmla="*/ 1142807 h 1143000"/>
              <a:gd name="connsiteX3" fmla="*/ 5203716 w 5194300"/>
              <a:gd name="connsiteY3" fmla="*/ 1145425 h 114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94300" h="1143000">
                <a:moveTo>
                  <a:pt x="59580" y="61521"/>
                </a:moveTo>
                <a:lnTo>
                  <a:pt x="72008" y="64139"/>
                </a:lnTo>
                <a:lnTo>
                  <a:pt x="5191287" y="1142807"/>
                </a:lnTo>
                <a:lnTo>
                  <a:pt x="5203716" y="1145425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0" name="Freeform 1080"> 
				</p:cNvPr>
          <p:cNvSpPr/>
          <p:nvPr/>
        </p:nvSpPr>
        <p:spPr>
          <a:xfrm>
            <a:off x="12293600" y="4546600"/>
            <a:ext cx="190500" cy="165100"/>
          </a:xfrm>
          <a:custGeom>
            <a:avLst/>
            <a:gdLst>
              <a:gd name="connsiteX0" fmla="*/ 60621 w 190500"/>
              <a:gd name="connsiteY0" fmla="*/ 173757 h 165100"/>
              <a:gd name="connsiteX1" fmla="*/ 192491 w 190500"/>
              <a:gd name="connsiteY1" fmla="*/ 139245 h 165100"/>
              <a:gd name="connsiteX2" fmla="*/ 85759 w 190500"/>
              <a:gd name="connsiteY2" fmla="*/ 54457 h 165100"/>
              <a:gd name="connsiteX3" fmla="*/ 60621 w 190500"/>
              <a:gd name="connsiteY3" fmla="*/ 173757 h 165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500" h="165100">
                <a:moveTo>
                  <a:pt x="60621" y="173757"/>
                </a:moveTo>
                <a:lnTo>
                  <a:pt x="192491" y="139245"/>
                </a:lnTo>
                <a:lnTo>
                  <a:pt x="85759" y="54457"/>
                </a:lnTo>
                <a:lnTo>
                  <a:pt x="60621" y="173757"/>
                </a:lnTo>
                <a:close/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1" name="Freeform 1081"> 
				</p:cNvPr>
          <p:cNvSpPr/>
          <p:nvPr/>
        </p:nvSpPr>
        <p:spPr>
          <a:xfrm>
            <a:off x="7086600" y="3467100"/>
            <a:ext cx="152400" cy="152400"/>
          </a:xfrm>
          <a:custGeom>
            <a:avLst/>
            <a:gdLst>
              <a:gd name="connsiteX0" fmla="*/ 100726 w 152400"/>
              <a:gd name="connsiteY0" fmla="*/ 154174 h 152400"/>
              <a:gd name="connsiteX1" fmla="*/ 61490 w 152400"/>
              <a:gd name="connsiteY1" fmla="*/ 93991 h 152400"/>
              <a:gd name="connsiteX2" fmla="*/ 121673 w 152400"/>
              <a:gd name="connsiteY2" fmla="*/ 54757 h 152400"/>
              <a:gd name="connsiteX3" fmla="*/ 160908 w 152400"/>
              <a:gd name="connsiteY3" fmla="*/ 114940 h 152400"/>
              <a:gd name="connsiteX4" fmla="*/ 100726 w 152400"/>
              <a:gd name="connsiteY4" fmla="*/ 154174 h 152400"/>
              <a:gd name="connsiteX5" fmla="*/ 100726 w 152400"/>
              <a:gd name="connsiteY5" fmla="*/ 154174 h 15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2400" h="152400">
                <a:moveTo>
                  <a:pt x="100726" y="154174"/>
                </a:moveTo>
                <a:cubicBezTo>
                  <a:pt x="73272" y="148389"/>
                  <a:pt x="55707" y="121445"/>
                  <a:pt x="61490" y="93991"/>
                </a:cubicBezTo>
                <a:cubicBezTo>
                  <a:pt x="67275" y="66539"/>
                  <a:pt x="94219" y="48972"/>
                  <a:pt x="121673" y="54757"/>
                </a:cubicBezTo>
                <a:cubicBezTo>
                  <a:pt x="149127" y="60542"/>
                  <a:pt x="166692" y="87486"/>
                  <a:pt x="160908" y="114940"/>
                </a:cubicBezTo>
                <a:cubicBezTo>
                  <a:pt x="155123" y="142394"/>
                  <a:pt x="128178" y="159959"/>
                  <a:pt x="100726" y="154174"/>
                </a:cubicBezTo>
                <a:lnTo>
                  <a:pt x="100726" y="154174"/>
                </a:lnTo>
                <a:close/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2" name="TextBox 1082"/>
          <p:cNvSpPr txBox="1"/>
          <p:nvPr/>
        </p:nvSpPr>
        <p:spPr>
          <a:xfrm>
            <a:off x="495300" y="812800"/>
            <a:ext cx="6856588" cy="71412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13750"/>
              </a:lnSpc>
            </a:pPr>
            <a:r>
              <a:rPr lang="en-US" altLang="zh-CN" sz="4800" spc="-20" dirty="0">
                <a:solidFill>
                  <a:srgbClr val="000000"/>
                </a:solidFill>
                <a:latin typeface="Times New Roman"/>
                <a:ea typeface="Times New Roman"/>
              </a:rPr>
              <a:t>BVH</a:t>
            </a:r>
            <a:r>
              <a:rPr lang="en-US" altLang="zh-CN" sz="4800" spc="14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800" spc="-15" dirty="0">
                <a:solidFill>
                  <a:srgbClr val="000000"/>
                </a:solidFill>
                <a:latin typeface="Times New Roman"/>
                <a:ea typeface="Times New Roman"/>
              </a:rPr>
              <a:t>Traversal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494"/>
              </a:lnSpc>
            </a:pPr>
            <a:endParaRPr lang="en-US" dirty="0" smtClean="0"/>
          </a:p>
          <a:p>
            <a:pPr marL="0">
              <a:lnSpc>
                <a:spcPct val="100000"/>
              </a:lnSpc>
            </a:pPr>
            <a:r>
              <a:rPr lang="en-US" altLang="zh-CN" sz="2400" spc="370" b="1" dirty="0">
                <a:solidFill>
                  <a:srgbClr val="000000"/>
                </a:solidFill>
                <a:latin typeface="Times New Roman"/>
                <a:ea typeface="Times New Roman"/>
              </a:rPr>
              <a:t>Intersect</a:t>
            </a:r>
            <a:r>
              <a:rPr lang="en-US" altLang="zh-CN" sz="2400" spc="444" dirty="0">
                <a:solidFill>
                  <a:srgbClr val="000000"/>
                </a:solidFill>
                <a:latin typeface="Times New Roman"/>
                <a:ea typeface="Times New Roman"/>
              </a:rPr>
              <a:t>(Ray</a:t>
            </a:r>
            <a:r>
              <a:rPr lang="en-US" altLang="zh-CN" sz="2400" spc="2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340" dirty="0">
                <a:solidFill>
                  <a:srgbClr val="000000"/>
                </a:solidFill>
                <a:latin typeface="Times New Roman"/>
                <a:ea typeface="Times New Roman"/>
              </a:rPr>
              <a:t>ray,</a:t>
            </a:r>
            <a:r>
              <a:rPr lang="en-US" altLang="zh-CN" sz="2400" spc="2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630" dirty="0">
                <a:solidFill>
                  <a:srgbClr val="000000"/>
                </a:solidFill>
                <a:latin typeface="Times New Roman"/>
                <a:ea typeface="Times New Roman"/>
              </a:rPr>
              <a:t>BVH</a:t>
            </a:r>
            <a:r>
              <a:rPr lang="en-US" altLang="zh-CN" sz="2400" spc="2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405" dirty="0">
                <a:solidFill>
                  <a:srgbClr val="000000"/>
                </a:solidFill>
                <a:latin typeface="Times New Roman"/>
                <a:ea typeface="Times New Roman"/>
              </a:rPr>
              <a:t>node)</a:t>
            </a:r>
            <a:r>
              <a:rPr lang="en-US" altLang="zh-CN" sz="2400" spc="2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440" dirty="0">
                <a:solidFill>
                  <a:srgbClr val="000000"/>
                </a:solidFill>
                <a:latin typeface="Times New Roman"/>
                <a:ea typeface="Times New Roman"/>
              </a:rPr>
              <a:t>{</a:t>
            </a:r>
          </a:p>
          <a:p>
            <a:pPr>
              <a:lnSpc>
                <a:spcPts val="814"/>
              </a:lnSpc>
            </a:pPr>
            <a:endParaRPr lang="en-US" dirty="0" smtClean="0"/>
          </a:p>
          <a:p>
            <a:pPr marL="0" indent="365820">
              <a:lnSpc>
                <a:spcPct val="100000"/>
              </a:lnSpc>
            </a:pPr>
            <a:r>
              <a:rPr lang="en-US" altLang="zh-CN" sz="2400" spc="375" dirty="0">
                <a:solidFill>
                  <a:srgbClr val="000000"/>
                </a:solidFill>
                <a:latin typeface="Times New Roman"/>
                <a:ea typeface="Times New Roman"/>
              </a:rPr>
              <a:t>if</a:t>
            </a:r>
            <a:r>
              <a:rPr lang="en-US" altLang="zh-CN" sz="2400" spc="30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494" dirty="0">
                <a:solidFill>
                  <a:srgbClr val="000000"/>
                </a:solidFill>
                <a:latin typeface="Times New Roman"/>
                <a:ea typeface="Times New Roman"/>
              </a:rPr>
              <a:t>(ray</a:t>
            </a:r>
            <a:r>
              <a:rPr lang="en-US" altLang="zh-CN" sz="2400" spc="30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544" dirty="0">
                <a:solidFill>
                  <a:srgbClr val="000000"/>
                </a:solidFill>
                <a:latin typeface="Times New Roman"/>
                <a:ea typeface="Times New Roman"/>
              </a:rPr>
              <a:t>misses</a:t>
            </a:r>
            <a:r>
              <a:rPr lang="en-US" altLang="zh-CN" sz="2400" spc="30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559" dirty="0">
                <a:solidFill>
                  <a:srgbClr val="000000"/>
                </a:solidFill>
                <a:latin typeface="Times New Roman"/>
                <a:ea typeface="Times New Roman"/>
              </a:rPr>
              <a:t>node.bbox)</a:t>
            </a:r>
            <a:r>
              <a:rPr lang="en-US" altLang="zh-CN" sz="2400" spc="30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469" dirty="0">
                <a:solidFill>
                  <a:srgbClr val="000000"/>
                </a:solidFill>
                <a:latin typeface="Times New Roman"/>
                <a:ea typeface="Times New Roman"/>
              </a:rPr>
              <a:t>return;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419"/>
              </a:lnSpc>
            </a:pPr>
            <a:endParaRPr lang="en-US" dirty="0" smtClean="0"/>
          </a:p>
          <a:p>
            <a:pPr marL="0" indent="365820">
              <a:lnSpc>
                <a:spcPct val="100000"/>
              </a:lnSpc>
            </a:pPr>
            <a:r>
              <a:rPr lang="en-US" altLang="zh-CN" sz="2400" spc="434" dirty="0">
                <a:solidFill>
                  <a:srgbClr val="000000"/>
                </a:solidFill>
                <a:latin typeface="Times New Roman"/>
                <a:ea typeface="Times New Roman"/>
              </a:rPr>
              <a:t>if</a:t>
            </a:r>
            <a:r>
              <a:rPr lang="en-US" altLang="zh-CN" sz="2400" spc="35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650" dirty="0">
                <a:solidFill>
                  <a:srgbClr val="000000"/>
                </a:solidFill>
                <a:latin typeface="Times New Roman"/>
                <a:ea typeface="Times New Roman"/>
              </a:rPr>
              <a:t>(node</a:t>
            </a:r>
            <a:r>
              <a:rPr lang="en-US" altLang="zh-CN" sz="2400" spc="35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480" dirty="0">
                <a:solidFill>
                  <a:srgbClr val="000000"/>
                </a:solidFill>
                <a:latin typeface="Times New Roman"/>
                <a:ea typeface="Times New Roman"/>
              </a:rPr>
              <a:t>is</a:t>
            </a:r>
            <a:r>
              <a:rPr lang="en-US" altLang="zh-CN" sz="2400" spc="35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634" dirty="0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2400" spc="35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534" dirty="0">
                <a:solidFill>
                  <a:srgbClr val="000000"/>
                </a:solidFill>
                <a:latin typeface="Times New Roman"/>
                <a:ea typeface="Times New Roman"/>
              </a:rPr>
              <a:t>leaf</a:t>
            </a:r>
            <a:r>
              <a:rPr lang="en-US" altLang="zh-CN" sz="2400" spc="35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650" dirty="0">
                <a:solidFill>
                  <a:srgbClr val="000000"/>
                </a:solidFill>
                <a:latin typeface="Times New Roman"/>
                <a:ea typeface="Times New Roman"/>
              </a:rPr>
              <a:t>node)</a:t>
            </a:r>
          </a:p>
          <a:p>
            <a:pPr>
              <a:lnSpc>
                <a:spcPts val="459"/>
              </a:lnSpc>
            </a:pPr>
            <a:endParaRPr lang="en-US" dirty="0" smtClean="0"/>
          </a:p>
          <a:p>
            <a:pPr hangingPunct="0" marL="914552">
              <a:lnSpc>
                <a:spcPct val="125000"/>
              </a:lnSpc>
            </a:pPr>
            <a:r>
              <a:rPr lang="en-US" altLang="zh-CN" sz="2400" spc="519" dirty="0">
                <a:solidFill>
                  <a:srgbClr val="000000"/>
                </a:solidFill>
                <a:latin typeface="Times New Roman"/>
                <a:ea typeface="Times New Roman"/>
              </a:rPr>
              <a:t>test</a:t>
            </a:r>
            <a:r>
              <a:rPr lang="en-US" altLang="zh-CN" sz="2400" spc="37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584" dirty="0">
                <a:solidFill>
                  <a:srgbClr val="000000"/>
                </a:solidFill>
                <a:latin typeface="Times New Roman"/>
                <a:ea typeface="Times New Roman"/>
              </a:rPr>
              <a:t>intersection</a:t>
            </a:r>
            <a:r>
              <a:rPr lang="en-US" altLang="zh-CN" sz="2400" spc="38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680" dirty="0">
                <a:solidFill>
                  <a:srgbClr val="000000"/>
                </a:solidFill>
                <a:latin typeface="Times New Roman"/>
                <a:ea typeface="Times New Roman"/>
              </a:rPr>
              <a:t>with</a:t>
            </a:r>
            <a:r>
              <a:rPr lang="en-US" altLang="zh-CN" sz="2400" spc="37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500" dirty="0">
                <a:solidFill>
                  <a:srgbClr val="000000"/>
                </a:solidFill>
                <a:latin typeface="Times New Roman"/>
                <a:ea typeface="Times New Roman"/>
              </a:rPr>
              <a:t>all</a:t>
            </a:r>
            <a:r>
              <a:rPr lang="en-US" altLang="zh-CN" sz="2400" spc="38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584" dirty="0">
                <a:solidFill>
                  <a:srgbClr val="000000"/>
                </a:solidFill>
                <a:latin typeface="Times New Roman"/>
                <a:ea typeface="Times New Roman"/>
              </a:rPr>
              <a:t>objs;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565" dirty="0">
                <a:solidFill>
                  <a:srgbClr val="000000"/>
                </a:solidFill>
                <a:latin typeface="Times New Roman"/>
                <a:ea typeface="Times New Roman"/>
              </a:rPr>
              <a:t>return</a:t>
            </a:r>
            <a:r>
              <a:rPr lang="en-US" altLang="zh-CN" sz="2400" spc="36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550" dirty="0">
                <a:solidFill>
                  <a:srgbClr val="000000"/>
                </a:solidFill>
                <a:latin typeface="Times New Roman"/>
                <a:ea typeface="Times New Roman"/>
              </a:rPr>
              <a:t>closest</a:t>
            </a:r>
            <a:r>
              <a:rPr lang="en-US" altLang="zh-CN" sz="2400" spc="36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540" dirty="0">
                <a:solidFill>
                  <a:srgbClr val="000000"/>
                </a:solidFill>
                <a:latin typeface="Times New Roman"/>
                <a:ea typeface="Times New Roman"/>
              </a:rPr>
              <a:t>intersection;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800"/>
              </a:lnSpc>
            </a:pPr>
            <a:endParaRPr lang="en-US" dirty="0" smtClean="0"/>
          </a:p>
          <a:p>
            <a:pPr hangingPunct="0" marL="365820">
              <a:lnSpc>
                <a:spcPct val="125000"/>
              </a:lnSpc>
            </a:pPr>
            <a:r>
              <a:rPr lang="en-US" altLang="zh-CN" sz="2400" spc="480" dirty="0">
                <a:solidFill>
                  <a:srgbClr val="000000"/>
                </a:solidFill>
                <a:latin typeface="Times New Roman"/>
                <a:ea typeface="Times New Roman"/>
              </a:rPr>
              <a:t>hit1</a:t>
            </a:r>
            <a:r>
              <a:rPr lang="en-US" altLang="zh-CN" sz="2400" spc="30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719" dirty="0">
                <a:solidFill>
                  <a:srgbClr val="000000"/>
                </a:solidFill>
                <a:latin typeface="Times New Roman"/>
                <a:ea typeface="Times New Roman"/>
              </a:rPr>
              <a:t>=</a:t>
            </a:r>
            <a:r>
              <a:rPr lang="en-US" altLang="zh-CN" sz="2400" spc="3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519" b="1" dirty="0">
                <a:solidFill>
                  <a:srgbClr val="000000"/>
                </a:solidFill>
                <a:latin typeface="Times New Roman"/>
                <a:ea typeface="Times New Roman"/>
              </a:rPr>
              <a:t>Intersect</a:t>
            </a:r>
            <a:r>
              <a:rPr lang="en-US" altLang="zh-CN" sz="2400" spc="465" dirty="0">
                <a:solidFill>
                  <a:srgbClr val="000000"/>
                </a:solidFill>
                <a:latin typeface="Times New Roman"/>
                <a:ea typeface="Times New Roman"/>
              </a:rPr>
              <a:t>(ray,</a:t>
            </a:r>
            <a:r>
              <a:rPr lang="en-US" altLang="zh-CN" sz="2400" spc="3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509" dirty="0">
                <a:solidFill>
                  <a:srgbClr val="000000"/>
                </a:solidFill>
                <a:latin typeface="Times New Roman"/>
                <a:ea typeface="Times New Roman"/>
              </a:rPr>
              <a:t>node.child1);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484" dirty="0">
                <a:solidFill>
                  <a:srgbClr val="000000"/>
                </a:solidFill>
                <a:latin typeface="Times New Roman"/>
                <a:ea typeface="Times New Roman"/>
              </a:rPr>
              <a:t>hit2</a:t>
            </a:r>
            <a:r>
              <a:rPr lang="en-US" altLang="zh-CN" sz="2400" spc="3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705" dirty="0">
                <a:solidFill>
                  <a:srgbClr val="000000"/>
                </a:solidFill>
                <a:latin typeface="Times New Roman"/>
                <a:ea typeface="Times New Roman"/>
              </a:rPr>
              <a:t>=</a:t>
            </a:r>
            <a:r>
              <a:rPr lang="en-US" altLang="zh-CN" sz="2400" spc="3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519" b="1" dirty="0">
                <a:solidFill>
                  <a:srgbClr val="000000"/>
                </a:solidFill>
                <a:latin typeface="Times New Roman"/>
                <a:ea typeface="Times New Roman"/>
              </a:rPr>
              <a:t>Intersect</a:t>
            </a:r>
            <a:r>
              <a:rPr lang="en-US" altLang="zh-CN" sz="2400" spc="469" dirty="0">
                <a:solidFill>
                  <a:srgbClr val="000000"/>
                </a:solidFill>
                <a:latin typeface="Times New Roman"/>
                <a:ea typeface="Times New Roman"/>
              </a:rPr>
              <a:t>(ray,</a:t>
            </a:r>
            <a:r>
              <a:rPr lang="en-US" altLang="zh-CN" sz="2400" spc="3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509" dirty="0">
                <a:solidFill>
                  <a:srgbClr val="000000"/>
                </a:solidFill>
                <a:latin typeface="Times New Roman"/>
                <a:ea typeface="Times New Roman"/>
              </a:rPr>
              <a:t>node.child2);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155"/>
              </a:lnSpc>
            </a:pPr>
            <a:endParaRPr lang="en-US" dirty="0" smtClean="0"/>
          </a:p>
          <a:p>
            <a:pPr marL="0" indent="365820">
              <a:lnSpc>
                <a:spcPct val="100000"/>
              </a:lnSpc>
            </a:pPr>
            <a:r>
              <a:rPr lang="en-US" altLang="zh-CN" sz="2400" spc="605" dirty="0">
                <a:solidFill>
                  <a:srgbClr val="000000"/>
                </a:solidFill>
                <a:latin typeface="Times New Roman"/>
                <a:ea typeface="Times New Roman"/>
              </a:rPr>
              <a:t>return</a:t>
            </a:r>
            <a:r>
              <a:rPr lang="en-US" altLang="zh-CN" sz="2400" spc="37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630" dirty="0">
                <a:solidFill>
                  <a:srgbClr val="ec210a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2400" spc="384" dirty="0">
                <a:solidFill>
                  <a:srgbClr val="ec210a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609" dirty="0">
                <a:solidFill>
                  <a:srgbClr val="ec210a"/>
                </a:solidFill>
                <a:latin typeface="Times New Roman"/>
                <a:ea typeface="Times New Roman"/>
              </a:rPr>
              <a:t>closer</a:t>
            </a:r>
            <a:r>
              <a:rPr lang="en-US" altLang="zh-CN" sz="2400" spc="379" dirty="0">
                <a:solidFill>
                  <a:srgbClr val="ec210a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640" dirty="0">
                <a:solidFill>
                  <a:srgbClr val="ec210a"/>
                </a:solidFill>
                <a:latin typeface="Times New Roman"/>
                <a:ea typeface="Times New Roman"/>
              </a:rPr>
              <a:t>of</a:t>
            </a:r>
            <a:r>
              <a:rPr lang="en-US" altLang="zh-CN" sz="2400" spc="384" dirty="0">
                <a:solidFill>
                  <a:srgbClr val="ec210a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550" dirty="0">
                <a:solidFill>
                  <a:srgbClr val="000000"/>
                </a:solidFill>
                <a:latin typeface="Times New Roman"/>
                <a:ea typeface="Times New Roman"/>
              </a:rPr>
              <a:t>hit1,</a:t>
            </a:r>
            <a:r>
              <a:rPr lang="en-US" altLang="zh-CN" sz="2400" spc="38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565" dirty="0">
                <a:solidFill>
                  <a:srgbClr val="000000"/>
                </a:solidFill>
                <a:latin typeface="Times New Roman"/>
                <a:ea typeface="Times New Roman"/>
              </a:rPr>
              <a:t>hit2;</a:t>
            </a:r>
          </a:p>
          <a:p>
            <a:pPr>
              <a:lnSpc>
                <a:spcPts val="719"/>
              </a:lnSpc>
            </a:pPr>
            <a:endParaRPr lang="en-US" dirty="0" smtClean="0"/>
          </a:p>
          <a:p>
            <a:pPr marL="0">
              <a:lnSpc>
                <a:spcPct val="100000"/>
              </a:lnSpc>
            </a:pPr>
            <a:r>
              <a:rPr lang="en-US" altLang="zh-CN" sz="2400" spc="275" dirty="0">
                <a:solidFill>
                  <a:srgbClr val="000000"/>
                </a:solidFill>
                <a:latin typeface="Times New Roman"/>
                <a:ea typeface="Times New Roman"/>
              </a:rPr>
              <a:t>}</a:t>
            </a:r>
          </a:p>
        </p:txBody>
      </p:sp>
      <p:sp>
        <p:nvSpPr>
          <p:cNvPr id="1083" name="TextBox 1083"/>
          <p:cNvSpPr txBox="1"/>
          <p:nvPr/>
        </p:nvSpPr>
        <p:spPr>
          <a:xfrm>
            <a:off x="9017000" y="2819400"/>
            <a:ext cx="1254242" cy="399160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635000">
              <a:lnSpc>
                <a:spcPct val="113750"/>
              </a:lnSpc>
            </a:pPr>
            <a:r>
              <a:rPr lang="en-US" altLang="zh-CN" sz="2000" spc="225" dirty="0">
                <a:solidFill>
                  <a:srgbClr val="000000"/>
                </a:solidFill>
                <a:latin typeface="Times New Roman"/>
                <a:ea typeface="Times New Roman"/>
              </a:rPr>
              <a:t>no</a:t>
            </a:r>
            <a:r>
              <a:rPr lang="en-US" altLang="zh-CN" sz="2000" spc="215" dirty="0">
                <a:solidFill>
                  <a:srgbClr val="000000"/>
                </a:solidFill>
                <a:latin typeface="Times New Roman"/>
                <a:ea typeface="Times New Roman"/>
              </a:rPr>
              <a:t>de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970"/>
              </a:lnSpc>
            </a:pPr>
            <a:endParaRPr lang="en-US" dirty="0" smtClean="0"/>
          </a:p>
          <a:p>
            <a:pPr marL="0">
              <a:lnSpc>
                <a:spcPct val="113750"/>
              </a:lnSpc>
            </a:pPr>
            <a:r>
              <a:rPr lang="en-US" altLang="zh-CN" sz="2000" spc="100" dirty="0">
                <a:solidFill>
                  <a:srgbClr val="0163bf"/>
                </a:solidFill>
                <a:latin typeface="Times New Roman"/>
                <a:ea typeface="Times New Roman"/>
              </a:rPr>
              <a:t>chil</a:t>
            </a:r>
            <a:r>
              <a:rPr lang="en-US" altLang="zh-CN" sz="2000" spc="94" dirty="0">
                <a:solidFill>
                  <a:srgbClr val="0163bf"/>
                </a:solidFill>
                <a:latin typeface="Times New Roman"/>
                <a:ea typeface="Times New Roman"/>
              </a:rPr>
              <a:t>d1</a:t>
            </a:r>
          </a:p>
        </p:txBody>
      </p:sp>
      <p:sp>
        <p:nvSpPr>
          <p:cNvPr id="1084" name="TextBox 1084"/>
          <p:cNvSpPr txBox="1"/>
          <p:nvPr/>
        </p:nvSpPr>
        <p:spPr>
          <a:xfrm>
            <a:off x="10401300" y="6489700"/>
            <a:ext cx="723382" cy="3467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13750"/>
              </a:lnSpc>
            </a:pPr>
            <a:r>
              <a:rPr lang="en-US" altLang="zh-CN" sz="2000" spc="100" dirty="0">
                <a:solidFill>
                  <a:srgbClr val="c29618"/>
                </a:solidFill>
                <a:latin typeface="Times New Roman"/>
                <a:ea typeface="Times New Roman"/>
              </a:rPr>
              <a:t>chil</a:t>
            </a:r>
            <a:r>
              <a:rPr lang="en-US" altLang="zh-CN" sz="2000" spc="94" dirty="0">
                <a:solidFill>
                  <a:srgbClr val="c29618"/>
                </a:solidFill>
                <a:latin typeface="Times New Roman"/>
                <a:ea typeface="Times New Roman"/>
              </a:rPr>
              <a:t>d2</a:t>
            </a:r>
          </a:p>
        </p:txBody>
      </p:sp>
      <p:sp>
        <p:nvSpPr>
          <p:cNvPr id="1085" name="TextBox 1085"/>
          <p:cNvSpPr txBox="1"/>
          <p:nvPr/>
        </p:nvSpPr>
        <p:spPr>
          <a:xfrm>
            <a:off x="241300" y="9315805"/>
            <a:ext cx="12670690" cy="254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4166"/>
              </a:lnSpc>
              <a:tabLst>
                <a:tab pos="6134100" algn="l"/>
                <a:tab pos="9830165" algn="l"/>
              </a:tabLst>
            </a:pPr>
            <a:r>
              <a:rPr lang="en-US" altLang="zh-CN" sz="1600" spc="-20" dirty="0">
                <a:solidFill>
                  <a:srgbClr val="000000"/>
                </a:solidFill>
                <a:latin typeface="Arial"/>
                <a:ea typeface="Arial"/>
              </a:rPr>
              <a:t>GAMES101	</a:t>
            </a:r>
            <a:r>
              <a:rPr lang="en-US" altLang="zh-CN" sz="1600" spc="-5" dirty="0">
                <a:solidFill>
                  <a:srgbClr val="000000"/>
                </a:solidFill>
                <a:latin typeface="Arial"/>
                <a:ea typeface="Arial"/>
              </a:rPr>
              <a:t>37	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Arial"/>
              </a:rPr>
              <a:t>Lingqi</a:t>
            </a:r>
            <a:r>
              <a:rPr lang="en-US" altLang="zh-CN" sz="1600" spc="-4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Arial"/>
              </a:rPr>
              <a:t>Yan,</a:t>
            </a:r>
            <a:r>
              <a:rPr lang="en-US" altLang="zh-CN" sz="1600" spc="-5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Arial"/>
              </a:rPr>
              <a:t>UC</a:t>
            </a:r>
            <a:r>
              <a:rPr lang="en-US" altLang="zh-CN" sz="1600" spc="-5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Arial"/>
              </a:rPr>
              <a:t>Santa</a:t>
            </a:r>
            <a:r>
              <a:rPr lang="en-US" altLang="zh-CN" sz="1600" spc="-5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Arial"/>
              </a:rPr>
              <a:t>Barbara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" name="Freeform 1086"> 
				</p:cNvPr>
          <p:cNvSpPr/>
          <p:nvPr/>
        </p:nvSpPr>
        <p:spPr>
          <a:xfrm>
            <a:off x="9429750" y="2393950"/>
            <a:ext cx="2330450" cy="2305050"/>
          </a:xfrm>
          <a:custGeom>
            <a:avLst/>
            <a:gdLst>
              <a:gd name="connsiteX0" fmla="*/ 15950 w 2330450"/>
              <a:gd name="connsiteY0" fmla="*/ 2312397 h 2305050"/>
              <a:gd name="connsiteX1" fmla="*/ 2339806 w 2330450"/>
              <a:gd name="connsiteY1" fmla="*/ 2312397 h 2305050"/>
              <a:gd name="connsiteX2" fmla="*/ 2339806 w 2330450"/>
              <a:gd name="connsiteY2" fmla="*/ 14272 h 2305050"/>
              <a:gd name="connsiteX3" fmla="*/ 15950 w 2330450"/>
              <a:gd name="connsiteY3" fmla="*/ 14272 h 2305050"/>
              <a:gd name="connsiteX4" fmla="*/ 15950 w 2330450"/>
              <a:gd name="connsiteY4" fmla="*/ 2312397 h 2305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30450" h="2305050">
                <a:moveTo>
                  <a:pt x="15950" y="2312397"/>
                </a:moveTo>
                <a:lnTo>
                  <a:pt x="2339806" y="2312397"/>
                </a:lnTo>
                <a:lnTo>
                  <a:pt x="2339806" y="14272"/>
                </a:lnTo>
                <a:lnTo>
                  <a:pt x="15950" y="14272"/>
                </a:lnTo>
                <a:lnTo>
                  <a:pt x="15950" y="2312397"/>
                </a:lnTo>
                <a:close/>
              </a:path>
            </a:pathLst>
          </a:custGeom>
          <a:solidFill>
            <a:srgbClr val="fcc5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7" name="Freeform 1087"> 
				</p:cNvPr>
          <p:cNvSpPr/>
          <p:nvPr/>
        </p:nvSpPr>
        <p:spPr>
          <a:xfrm>
            <a:off x="7448550" y="2444750"/>
            <a:ext cx="1949450" cy="2000250"/>
          </a:xfrm>
          <a:custGeom>
            <a:avLst/>
            <a:gdLst>
              <a:gd name="connsiteX0" fmla="*/ 16347 w 1949450"/>
              <a:gd name="connsiteY0" fmla="*/ 2006856 h 2000250"/>
              <a:gd name="connsiteX1" fmla="*/ 1952144 w 1949450"/>
              <a:gd name="connsiteY1" fmla="*/ 2006856 h 2000250"/>
              <a:gd name="connsiteX2" fmla="*/ 1952144 w 1949450"/>
              <a:gd name="connsiteY2" fmla="*/ 12093 h 2000250"/>
              <a:gd name="connsiteX3" fmla="*/ 16347 w 1949450"/>
              <a:gd name="connsiteY3" fmla="*/ 12093 h 2000250"/>
              <a:gd name="connsiteX4" fmla="*/ 16347 w 1949450"/>
              <a:gd name="connsiteY4" fmla="*/ 2006856 h 2000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49450" h="2000250">
                <a:moveTo>
                  <a:pt x="16347" y="2006856"/>
                </a:moveTo>
                <a:lnTo>
                  <a:pt x="1952144" y="2006856"/>
                </a:lnTo>
                <a:lnTo>
                  <a:pt x="1952144" y="12093"/>
                </a:lnTo>
                <a:lnTo>
                  <a:pt x="16347" y="12093"/>
                </a:lnTo>
                <a:lnTo>
                  <a:pt x="16347" y="2006856"/>
                </a:lnTo>
                <a:close/>
              </a:path>
            </a:pathLst>
          </a:custGeom>
          <a:solidFill>
            <a:srgbClr val="50a6f8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8" name="Freeform 1088"> 
				</p:cNvPr>
          <p:cNvSpPr/>
          <p:nvPr/>
        </p:nvSpPr>
        <p:spPr>
          <a:xfrm>
            <a:off x="10229850" y="2901950"/>
            <a:ext cx="285750" cy="260350"/>
          </a:xfrm>
          <a:custGeom>
            <a:avLst/>
            <a:gdLst>
              <a:gd name="connsiteX0" fmla="*/ 179764 w 285750"/>
              <a:gd name="connsiteY0" fmla="*/ 271733 h 260350"/>
              <a:gd name="connsiteX1" fmla="*/ 296149 w 285750"/>
              <a:gd name="connsiteY1" fmla="*/ 11996 h 260350"/>
              <a:gd name="connsiteX2" fmla="*/ 17031 w 285750"/>
              <a:gd name="connsiteY2" fmla="*/ 42870 h 260350"/>
              <a:gd name="connsiteX3" fmla="*/ 179764 w 285750"/>
              <a:gd name="connsiteY3" fmla="*/ 271733 h 260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5750" h="260350">
                <a:moveTo>
                  <a:pt x="179764" y="271733"/>
                </a:moveTo>
                <a:lnTo>
                  <a:pt x="296149" y="11996"/>
                </a:lnTo>
                <a:lnTo>
                  <a:pt x="17031" y="42870"/>
                </a:lnTo>
                <a:lnTo>
                  <a:pt x="179764" y="271733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12699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9" name="Freeform 1089"> 
				</p:cNvPr>
          <p:cNvSpPr/>
          <p:nvPr/>
        </p:nvSpPr>
        <p:spPr>
          <a:xfrm>
            <a:off x="9467850" y="2444750"/>
            <a:ext cx="260350" cy="285750"/>
          </a:xfrm>
          <a:custGeom>
            <a:avLst/>
            <a:gdLst>
              <a:gd name="connsiteX0" fmla="*/ 32230 w 260350"/>
              <a:gd name="connsiteY0" fmla="*/ 289821 h 285750"/>
              <a:gd name="connsiteX1" fmla="*/ 268738 w 260350"/>
              <a:gd name="connsiteY1" fmla="*/ 131478 h 285750"/>
              <a:gd name="connsiteX2" fmla="*/ 15802 w 260350"/>
              <a:gd name="connsiteY2" fmla="*/ 9482 h 285750"/>
              <a:gd name="connsiteX3" fmla="*/ 32230 w 260350"/>
              <a:gd name="connsiteY3" fmla="*/ 289821 h 285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350" h="285750">
                <a:moveTo>
                  <a:pt x="32230" y="289821"/>
                </a:moveTo>
                <a:lnTo>
                  <a:pt x="268738" y="131478"/>
                </a:lnTo>
                <a:lnTo>
                  <a:pt x="15802" y="9482"/>
                </a:lnTo>
                <a:lnTo>
                  <a:pt x="32230" y="289821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12699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91" name="Picture 1091">
					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3660" y="2903220"/>
            <a:ext cx="563880" cy="1249680"/>
          </a:xfrm>
          <a:prstGeom prst="rect">
            <a:avLst/>
          </a:prstGeom>
        </p:spPr>
      </p:pic>
      <p:pic>
        <p:nvPicPr>
          <p:cNvPr id="1092" name="Picture 1092">
					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7540" y="2781300"/>
            <a:ext cx="929640" cy="1386840"/>
          </a:xfrm>
          <a:prstGeom prst="rect">
            <a:avLst/>
          </a:prstGeom>
        </p:spPr>
      </p:pic>
      <p:pic>
        <p:nvPicPr>
          <p:cNvPr id="1093" name="Picture 1093">
					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4780" y="2446020"/>
            <a:ext cx="2385060" cy="2202180"/>
          </a:xfrm>
          <a:prstGeom prst="rect">
            <a:avLst/>
          </a:prstGeom>
        </p:spPr>
      </p:pic>
      <p:sp>
        <p:nvSpPr>
          <p:cNvPr id="1093" name="Freeform 1093"> 
				</p:cNvPr>
          <p:cNvSpPr/>
          <p:nvPr/>
        </p:nvSpPr>
        <p:spPr>
          <a:xfrm>
            <a:off x="9429750" y="2114550"/>
            <a:ext cx="82550" cy="2990850"/>
          </a:xfrm>
          <a:custGeom>
            <a:avLst/>
            <a:gdLst>
              <a:gd name="connsiteX0" fmla="*/ -33399 w 82550"/>
              <a:gd name="connsiteY0" fmla="*/ 16523 h 2990850"/>
              <a:gd name="connsiteX1" fmla="*/ 55500 w 82550"/>
              <a:gd name="connsiteY1" fmla="*/ 16523 h 2990850"/>
              <a:gd name="connsiteX2" fmla="*/ 55500 w 82550"/>
              <a:gd name="connsiteY2" fmla="*/ 2992656 h 2990850"/>
              <a:gd name="connsiteX3" fmla="*/ -33399 w 82550"/>
              <a:gd name="connsiteY3" fmla="*/ 2992656 h 2990850"/>
              <a:gd name="connsiteX4" fmla="*/ -33399 w 82550"/>
              <a:gd name="connsiteY4" fmla="*/ 16523 h 2990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550" h="2990850">
                <a:moveTo>
                  <a:pt x="-33399" y="16523"/>
                </a:moveTo>
                <a:lnTo>
                  <a:pt x="55500" y="16523"/>
                </a:lnTo>
                <a:lnTo>
                  <a:pt x="55500" y="2992656"/>
                </a:lnTo>
                <a:lnTo>
                  <a:pt x="-33399" y="2992656"/>
                </a:lnTo>
                <a:lnTo>
                  <a:pt x="-33399" y="16523"/>
                </a:lnTo>
                <a:close/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4" name="Freeform 1094"> 
				</p:cNvPr>
          <p:cNvSpPr/>
          <p:nvPr/>
        </p:nvSpPr>
        <p:spPr>
          <a:xfrm>
            <a:off x="9467850" y="6242050"/>
            <a:ext cx="247650" cy="285750"/>
          </a:xfrm>
          <a:custGeom>
            <a:avLst/>
            <a:gdLst>
              <a:gd name="connsiteX0" fmla="*/ 23755 w 247650"/>
              <a:gd name="connsiteY0" fmla="*/ 298267 h 285750"/>
              <a:gd name="connsiteX1" fmla="*/ 260263 w 247650"/>
              <a:gd name="connsiteY1" fmla="*/ 139924 h 285750"/>
              <a:gd name="connsiteX2" fmla="*/ 7327 w 247650"/>
              <a:gd name="connsiteY2" fmla="*/ 17927 h 285750"/>
              <a:gd name="connsiteX3" fmla="*/ 23755 w 247650"/>
              <a:gd name="connsiteY3" fmla="*/ 298267 h 285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7650" h="285750">
                <a:moveTo>
                  <a:pt x="23755" y="298267"/>
                </a:moveTo>
                <a:lnTo>
                  <a:pt x="260263" y="139924"/>
                </a:lnTo>
                <a:lnTo>
                  <a:pt x="7327" y="17927"/>
                </a:lnTo>
                <a:lnTo>
                  <a:pt x="23755" y="298267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12699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96" name="Picture 1096">
					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18420" y="6697980"/>
            <a:ext cx="563880" cy="1264920"/>
          </a:xfrm>
          <a:prstGeom prst="rect">
            <a:avLst/>
          </a:prstGeom>
        </p:spPr>
      </p:pic>
      <p:pic>
        <p:nvPicPr>
          <p:cNvPr id="1097" name="Picture 1097">
					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82300" y="6591300"/>
            <a:ext cx="929640" cy="1371600"/>
          </a:xfrm>
          <a:prstGeom prst="rect">
            <a:avLst/>
          </a:prstGeom>
        </p:spPr>
      </p:pic>
      <p:sp>
        <p:nvSpPr>
          <p:cNvPr id="1097" name="Freeform 1097"> 
				</p:cNvPr>
          <p:cNvSpPr/>
          <p:nvPr/>
        </p:nvSpPr>
        <p:spPr>
          <a:xfrm>
            <a:off x="7715250" y="6140450"/>
            <a:ext cx="2432050" cy="2127250"/>
          </a:xfrm>
          <a:custGeom>
            <a:avLst/>
            <a:gdLst>
              <a:gd name="connsiteX0" fmla="*/ 44513 w 2432050"/>
              <a:gd name="connsiteY0" fmla="*/ 54242 h 2127250"/>
              <a:gd name="connsiteX1" fmla="*/ 2441347 w 2432050"/>
              <a:gd name="connsiteY1" fmla="*/ 54242 h 2127250"/>
              <a:gd name="connsiteX2" fmla="*/ 2441347 w 2432050"/>
              <a:gd name="connsiteY2" fmla="*/ 2139615 h 2127250"/>
              <a:gd name="connsiteX3" fmla="*/ 44513 w 2432050"/>
              <a:gd name="connsiteY3" fmla="*/ 2139615 h 2127250"/>
              <a:gd name="connsiteX4" fmla="*/ 44513 w 2432050"/>
              <a:gd name="connsiteY4" fmla="*/ 54242 h 2127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32050" h="2127250">
                <a:moveTo>
                  <a:pt x="44513" y="54242"/>
                </a:moveTo>
                <a:lnTo>
                  <a:pt x="2441347" y="54242"/>
                </a:lnTo>
                <a:lnTo>
                  <a:pt x="2441347" y="2139615"/>
                </a:lnTo>
                <a:lnTo>
                  <a:pt x="44513" y="2139615"/>
                </a:lnTo>
                <a:lnTo>
                  <a:pt x="44513" y="54242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88899">
            <a:solidFill>
              <a:srgbClr val="80808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99" name="Picture 1099">
					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49540" y="6240780"/>
            <a:ext cx="2400300" cy="2217420"/>
          </a:xfrm>
          <a:prstGeom prst="rect">
            <a:avLst/>
          </a:prstGeom>
        </p:spPr>
      </p:pic>
      <p:sp>
        <p:nvSpPr>
          <p:cNvPr id="1099" name="Freeform 1099"> 
				</p:cNvPr>
          <p:cNvSpPr/>
          <p:nvPr/>
        </p:nvSpPr>
        <p:spPr>
          <a:xfrm>
            <a:off x="9810750" y="6496050"/>
            <a:ext cx="1911350" cy="1987550"/>
          </a:xfrm>
          <a:custGeom>
            <a:avLst/>
            <a:gdLst>
              <a:gd name="connsiteX0" fmla="*/ 44975 w 1911350"/>
              <a:gd name="connsiteY0" fmla="*/ 49579 h 1987550"/>
              <a:gd name="connsiteX1" fmla="*/ 1921846 w 1911350"/>
              <a:gd name="connsiteY1" fmla="*/ 49579 h 1987550"/>
              <a:gd name="connsiteX2" fmla="*/ 1921846 w 1911350"/>
              <a:gd name="connsiteY2" fmla="*/ 1996612 h 1987550"/>
              <a:gd name="connsiteX3" fmla="*/ 44975 w 1911350"/>
              <a:gd name="connsiteY3" fmla="*/ 1996612 h 1987550"/>
              <a:gd name="connsiteX4" fmla="*/ 44975 w 1911350"/>
              <a:gd name="connsiteY4" fmla="*/ 49579 h 1987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11350" h="1987550">
                <a:moveTo>
                  <a:pt x="44975" y="49579"/>
                </a:moveTo>
                <a:lnTo>
                  <a:pt x="1921846" y="49579"/>
                </a:lnTo>
                <a:lnTo>
                  <a:pt x="1921846" y="1996612"/>
                </a:lnTo>
                <a:lnTo>
                  <a:pt x="44975" y="1996612"/>
                </a:lnTo>
                <a:lnTo>
                  <a:pt x="44975" y="49579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88899">
            <a:solidFill>
              <a:srgbClr val="80808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0" name="TextBox 1100"/>
          <p:cNvSpPr txBox="1"/>
          <p:nvPr/>
        </p:nvSpPr>
        <p:spPr>
          <a:xfrm>
            <a:off x="673100" y="444500"/>
            <a:ext cx="7302274" cy="765651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13750"/>
              </a:lnSpc>
            </a:pPr>
            <a:r>
              <a:rPr lang="en-US" altLang="zh-CN" sz="4800" spc="179" dirty="0">
                <a:solidFill>
                  <a:srgbClr val="000000"/>
                </a:solidFill>
                <a:latin typeface="Times New Roman"/>
                <a:ea typeface="Times New Roman"/>
              </a:rPr>
              <a:t>Spatial</a:t>
            </a:r>
            <a:r>
              <a:rPr lang="en-US" altLang="zh-CN" sz="4800" spc="1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800" spc="204" dirty="0">
                <a:solidFill>
                  <a:srgbClr val="000000"/>
                </a:solidFill>
                <a:latin typeface="Times New Roman"/>
                <a:ea typeface="Times New Roman"/>
              </a:rPr>
              <a:t>vs</a:t>
            </a:r>
            <a:r>
              <a:rPr lang="en-US" altLang="zh-CN" sz="4800" spc="1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800" spc="200" dirty="0">
                <a:solidFill>
                  <a:srgbClr val="000000"/>
                </a:solidFill>
                <a:latin typeface="Times New Roman"/>
                <a:ea typeface="Times New Roman"/>
              </a:rPr>
              <a:t>Object</a:t>
            </a:r>
            <a:r>
              <a:rPr lang="en-US" altLang="zh-CN" sz="4800" spc="1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800" spc="175" dirty="0">
                <a:solidFill>
                  <a:srgbClr val="000000"/>
                </a:solidFill>
                <a:latin typeface="Times New Roman"/>
                <a:ea typeface="Times New Roman"/>
              </a:rPr>
              <a:t>Partitions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814"/>
              </a:lnSpc>
            </a:pPr>
            <a:endParaRPr lang="en-US" dirty="0" smtClean="0"/>
          </a:p>
          <a:p>
            <a:pPr marL="0">
              <a:lnSpc>
                <a:spcPct val="100000"/>
              </a:lnSpc>
            </a:pPr>
            <a:r>
              <a:rPr lang="en-US" altLang="zh-CN" sz="3400" spc="104" dirty="0">
                <a:solidFill>
                  <a:srgbClr val="000000"/>
                </a:solidFill>
                <a:latin typeface="Times New Roman"/>
                <a:ea typeface="Times New Roman"/>
              </a:rPr>
              <a:t>Spatial</a:t>
            </a:r>
            <a:r>
              <a:rPr lang="en-US" altLang="zh-CN" sz="3400" spc="7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04" dirty="0">
                <a:solidFill>
                  <a:srgbClr val="000000"/>
                </a:solidFill>
                <a:latin typeface="Times New Roman"/>
                <a:ea typeface="Times New Roman"/>
              </a:rPr>
              <a:t>partition</a:t>
            </a:r>
            <a:r>
              <a:rPr lang="en-US" altLang="zh-CN" sz="3400" spc="7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14" dirty="0">
                <a:solidFill>
                  <a:srgbClr val="000000"/>
                </a:solidFill>
                <a:latin typeface="Times New Roman"/>
                <a:ea typeface="Times New Roman"/>
              </a:rPr>
              <a:t>(e.g.KD-tree)</a:t>
            </a:r>
          </a:p>
          <a:p>
            <a:pPr marL="0" indent="381000">
              <a:lnSpc>
                <a:spcPct val="98333"/>
              </a:lnSpc>
            </a:pPr>
            <a:r>
              <a:rPr lang="en-US" altLang="zh-CN" sz="4250" spc="195" dirty="0">
                <a:solidFill>
                  <a:srgbClr val="000000"/>
                </a:solidFill>
                <a:latin typeface="Times New Roman"/>
                <a:ea typeface="Times New Roman"/>
              </a:rPr>
              <a:t>•</a:t>
            </a:r>
            <a:r>
              <a:rPr lang="en-US" altLang="zh-CN" sz="4250" spc="13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70" dirty="0">
                <a:solidFill>
                  <a:srgbClr val="000000"/>
                </a:solidFill>
                <a:latin typeface="Times New Roman"/>
                <a:ea typeface="Times New Roman"/>
              </a:rPr>
              <a:t>Partition</a:t>
            </a:r>
            <a:r>
              <a:rPr lang="en-US" altLang="zh-CN" sz="3400" spc="1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200" dirty="0">
                <a:solidFill>
                  <a:srgbClr val="000000"/>
                </a:solidFill>
                <a:latin typeface="Times New Roman"/>
                <a:ea typeface="Times New Roman"/>
              </a:rPr>
              <a:t>space</a:t>
            </a:r>
            <a:r>
              <a:rPr lang="en-US" altLang="zh-CN" sz="3400" spc="11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75" dirty="0">
                <a:solidFill>
                  <a:srgbClr val="000000"/>
                </a:solidFill>
                <a:latin typeface="Times New Roman"/>
                <a:ea typeface="Times New Roman"/>
              </a:rPr>
              <a:t>into</a:t>
            </a:r>
          </a:p>
          <a:p>
            <a:pPr marL="0" indent="812800">
              <a:lnSpc>
                <a:spcPct val="98750"/>
              </a:lnSpc>
            </a:pPr>
            <a:r>
              <a:rPr lang="en-US" altLang="zh-CN" sz="3400" spc="175" dirty="0">
                <a:solidFill>
                  <a:srgbClr val="000000"/>
                </a:solidFill>
                <a:latin typeface="Times New Roman"/>
                <a:ea typeface="Times New Roman"/>
              </a:rPr>
              <a:t>non-overlapping</a:t>
            </a:r>
            <a:r>
              <a:rPr lang="en-US" altLang="zh-CN" sz="3400" spc="11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70" dirty="0">
                <a:solidFill>
                  <a:srgbClr val="000000"/>
                </a:solidFill>
                <a:latin typeface="Times New Roman"/>
                <a:ea typeface="Times New Roman"/>
              </a:rPr>
              <a:t>regions</a:t>
            </a:r>
          </a:p>
          <a:p>
            <a:pPr marL="0" indent="381000">
              <a:lnSpc>
                <a:spcPct val="98333"/>
              </a:lnSpc>
            </a:pPr>
            <a:r>
              <a:rPr lang="en-US" altLang="zh-CN" sz="4250" spc="215" dirty="0">
                <a:solidFill>
                  <a:srgbClr val="000000"/>
                </a:solidFill>
                <a:latin typeface="Times New Roman"/>
                <a:ea typeface="Times New Roman"/>
              </a:rPr>
              <a:t>•</a:t>
            </a:r>
            <a:r>
              <a:rPr lang="en-US" altLang="zh-CN" sz="4250" spc="15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300" dirty="0">
                <a:solidFill>
                  <a:srgbClr val="000000"/>
                </a:solidFill>
                <a:latin typeface="Times New Roman"/>
                <a:ea typeface="Times New Roman"/>
              </a:rPr>
              <a:t>An</a:t>
            </a:r>
            <a:r>
              <a:rPr lang="en-US" altLang="zh-CN" sz="3400" spc="1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200" dirty="0">
                <a:solidFill>
                  <a:srgbClr val="000000"/>
                </a:solidFill>
                <a:latin typeface="Times New Roman"/>
                <a:ea typeface="Times New Roman"/>
              </a:rPr>
              <a:t>object</a:t>
            </a:r>
            <a:r>
              <a:rPr lang="en-US" altLang="zh-CN" sz="3400" spc="1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234" dirty="0">
                <a:solidFill>
                  <a:srgbClr val="000000"/>
                </a:solidFill>
                <a:latin typeface="Times New Roman"/>
                <a:ea typeface="Times New Roman"/>
              </a:rPr>
              <a:t>can</a:t>
            </a:r>
            <a:r>
              <a:rPr lang="en-US" altLang="zh-CN" sz="3400" spc="1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234" dirty="0">
                <a:solidFill>
                  <a:srgbClr val="000000"/>
                </a:solidFill>
                <a:latin typeface="Times New Roman"/>
                <a:ea typeface="Times New Roman"/>
              </a:rPr>
              <a:t>be</a:t>
            </a:r>
            <a:r>
              <a:rPr lang="en-US" altLang="zh-CN" sz="3400" spc="1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215" dirty="0">
                <a:solidFill>
                  <a:srgbClr val="000000"/>
                </a:solidFill>
                <a:latin typeface="Times New Roman"/>
                <a:ea typeface="Times New Roman"/>
              </a:rPr>
              <a:t>contained</a:t>
            </a:r>
          </a:p>
          <a:p>
            <a:pPr marL="0" indent="812800">
              <a:lnSpc>
                <a:spcPct val="100000"/>
              </a:lnSpc>
            </a:pPr>
            <a:r>
              <a:rPr lang="en-US" altLang="zh-CN" sz="3400" spc="125" dirty="0">
                <a:solidFill>
                  <a:srgbClr val="000000"/>
                </a:solidFill>
                <a:latin typeface="Times New Roman"/>
                <a:ea typeface="Times New Roman"/>
              </a:rPr>
              <a:t>in</a:t>
            </a:r>
            <a:r>
              <a:rPr lang="en-US" altLang="zh-CN" sz="3400" spc="8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29" dirty="0">
                <a:solidFill>
                  <a:srgbClr val="000000"/>
                </a:solidFill>
                <a:latin typeface="Times New Roman"/>
                <a:ea typeface="Times New Roman"/>
              </a:rPr>
              <a:t>multiple</a:t>
            </a:r>
            <a:r>
              <a:rPr lang="en-US" altLang="zh-CN" sz="3400" spc="8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39" dirty="0">
                <a:solidFill>
                  <a:srgbClr val="000000"/>
                </a:solidFill>
                <a:latin typeface="Times New Roman"/>
                <a:ea typeface="Times New Roman"/>
              </a:rPr>
              <a:t>regions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480"/>
              </a:lnSpc>
            </a:pPr>
            <a:endParaRPr lang="en-US" dirty="0" smtClean="0"/>
          </a:p>
          <a:p>
            <a:pPr marL="0">
              <a:lnSpc>
                <a:spcPct val="100000"/>
              </a:lnSpc>
            </a:pPr>
            <a:r>
              <a:rPr lang="en-US" altLang="zh-CN" sz="3400" spc="110" dirty="0">
                <a:solidFill>
                  <a:srgbClr val="000000"/>
                </a:solidFill>
                <a:latin typeface="Times New Roman"/>
                <a:ea typeface="Times New Roman"/>
              </a:rPr>
              <a:t>Object</a:t>
            </a:r>
            <a:r>
              <a:rPr lang="en-US" altLang="zh-CN" sz="3400" spc="6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94" dirty="0">
                <a:solidFill>
                  <a:srgbClr val="000000"/>
                </a:solidFill>
                <a:latin typeface="Times New Roman"/>
                <a:ea typeface="Times New Roman"/>
              </a:rPr>
              <a:t>partition</a:t>
            </a:r>
            <a:r>
              <a:rPr lang="en-US" altLang="zh-CN" sz="3400" spc="6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89" dirty="0">
                <a:solidFill>
                  <a:srgbClr val="000000"/>
                </a:solidFill>
                <a:latin typeface="Times New Roman"/>
                <a:ea typeface="Times New Roman"/>
              </a:rPr>
              <a:t>(e.g.</a:t>
            </a:r>
            <a:r>
              <a:rPr lang="en-US" altLang="zh-CN" sz="3400" spc="6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60" dirty="0">
                <a:solidFill>
                  <a:srgbClr val="000000"/>
                </a:solidFill>
                <a:latin typeface="Times New Roman"/>
                <a:ea typeface="Times New Roman"/>
              </a:rPr>
              <a:t>BVH)</a:t>
            </a:r>
          </a:p>
          <a:p>
            <a:pPr marL="0" indent="381000">
              <a:lnSpc>
                <a:spcPct val="98333"/>
              </a:lnSpc>
            </a:pPr>
            <a:r>
              <a:rPr lang="en-US" altLang="zh-CN" sz="4250" spc="185" dirty="0">
                <a:solidFill>
                  <a:srgbClr val="000000"/>
                </a:solidFill>
                <a:latin typeface="Times New Roman"/>
                <a:ea typeface="Times New Roman"/>
              </a:rPr>
              <a:t>•</a:t>
            </a:r>
            <a:r>
              <a:rPr lang="en-US" altLang="zh-CN" sz="4250" spc="13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64" dirty="0">
                <a:solidFill>
                  <a:srgbClr val="000000"/>
                </a:solidFill>
                <a:latin typeface="Times New Roman"/>
                <a:ea typeface="Times New Roman"/>
              </a:rPr>
              <a:t>Partition</a:t>
            </a:r>
            <a:r>
              <a:rPr lang="en-US" altLang="zh-CN" sz="3400" spc="1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60" dirty="0">
                <a:solidFill>
                  <a:srgbClr val="000000"/>
                </a:solidFill>
                <a:latin typeface="Times New Roman"/>
                <a:ea typeface="Times New Roman"/>
              </a:rPr>
              <a:t>set</a:t>
            </a:r>
            <a:r>
              <a:rPr lang="en-US" altLang="zh-CN" sz="3400" spc="11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79" dirty="0">
                <a:solidFill>
                  <a:srgbClr val="000000"/>
                </a:solidFill>
                <a:latin typeface="Times New Roman"/>
                <a:ea typeface="Times New Roman"/>
              </a:rPr>
              <a:t>of</a:t>
            </a:r>
            <a:r>
              <a:rPr lang="en-US" altLang="zh-CN" sz="3400" spc="1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75" dirty="0">
                <a:solidFill>
                  <a:srgbClr val="000000"/>
                </a:solidFill>
                <a:latin typeface="Times New Roman"/>
                <a:ea typeface="Times New Roman"/>
              </a:rPr>
              <a:t>objects</a:t>
            </a:r>
            <a:r>
              <a:rPr lang="en-US" altLang="zh-CN" sz="3400" spc="1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64" dirty="0">
                <a:solidFill>
                  <a:srgbClr val="000000"/>
                </a:solidFill>
                <a:latin typeface="Times New Roman"/>
                <a:ea typeface="Times New Roman"/>
              </a:rPr>
              <a:t>into</a:t>
            </a:r>
          </a:p>
          <a:p>
            <a:pPr marL="0" indent="812800">
              <a:lnSpc>
                <a:spcPct val="98750"/>
              </a:lnSpc>
            </a:pPr>
            <a:r>
              <a:rPr lang="en-US" altLang="zh-CN" sz="3400" spc="145" dirty="0">
                <a:solidFill>
                  <a:srgbClr val="000000"/>
                </a:solidFill>
                <a:latin typeface="Times New Roman"/>
                <a:ea typeface="Times New Roman"/>
              </a:rPr>
              <a:t>disjoint</a:t>
            </a:r>
            <a:r>
              <a:rPr lang="en-US" altLang="zh-CN" sz="3400" spc="1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60" dirty="0">
                <a:solidFill>
                  <a:srgbClr val="000000"/>
                </a:solidFill>
                <a:latin typeface="Times New Roman"/>
                <a:ea typeface="Times New Roman"/>
              </a:rPr>
              <a:t>subsets</a:t>
            </a:r>
          </a:p>
          <a:p>
            <a:pPr marL="0" indent="381000">
              <a:lnSpc>
                <a:spcPct val="98333"/>
              </a:lnSpc>
            </a:pPr>
            <a:r>
              <a:rPr lang="en-US" altLang="zh-CN" sz="4250" spc="200" dirty="0">
                <a:solidFill>
                  <a:srgbClr val="000000"/>
                </a:solidFill>
                <a:latin typeface="Times New Roman"/>
                <a:ea typeface="Times New Roman"/>
              </a:rPr>
              <a:t>•</a:t>
            </a:r>
            <a:r>
              <a:rPr lang="en-US" altLang="zh-CN" sz="4250" spc="14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225" dirty="0">
                <a:solidFill>
                  <a:srgbClr val="000000"/>
                </a:solidFill>
                <a:latin typeface="Times New Roman"/>
                <a:ea typeface="Times New Roman"/>
              </a:rPr>
              <a:t>Bounding</a:t>
            </a:r>
            <a:r>
              <a:rPr lang="en-US" altLang="zh-CN" sz="3400" spc="11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215" dirty="0">
                <a:solidFill>
                  <a:srgbClr val="000000"/>
                </a:solidFill>
                <a:latin typeface="Times New Roman"/>
                <a:ea typeface="Times New Roman"/>
              </a:rPr>
              <a:t>boxes</a:t>
            </a:r>
            <a:r>
              <a:rPr lang="en-US" altLang="zh-CN" sz="3400" spc="1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79" dirty="0">
                <a:solidFill>
                  <a:srgbClr val="000000"/>
                </a:solidFill>
                <a:latin typeface="Times New Roman"/>
                <a:ea typeface="Times New Roman"/>
              </a:rPr>
              <a:t>for</a:t>
            </a:r>
            <a:r>
              <a:rPr lang="en-US" altLang="zh-CN" sz="3400" spc="11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209" dirty="0">
                <a:solidFill>
                  <a:srgbClr val="000000"/>
                </a:solidFill>
                <a:latin typeface="Times New Roman"/>
                <a:ea typeface="Times New Roman"/>
              </a:rPr>
              <a:t>each</a:t>
            </a:r>
            <a:r>
              <a:rPr lang="en-US" altLang="zh-CN" sz="3400" spc="1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70" dirty="0">
                <a:solidFill>
                  <a:srgbClr val="000000"/>
                </a:solidFill>
                <a:latin typeface="Times New Roman"/>
                <a:ea typeface="Times New Roman"/>
              </a:rPr>
              <a:t>set</a:t>
            </a:r>
          </a:p>
          <a:p>
            <a:pPr marL="0" indent="812800">
              <a:lnSpc>
                <a:spcPct val="100000"/>
              </a:lnSpc>
            </a:pPr>
            <a:r>
              <a:rPr lang="en-US" altLang="zh-CN" sz="3400" spc="215" dirty="0">
                <a:solidFill>
                  <a:srgbClr val="000000"/>
                </a:solidFill>
                <a:latin typeface="Times New Roman"/>
                <a:ea typeface="Times New Roman"/>
              </a:rPr>
              <a:t>may</a:t>
            </a:r>
            <a:r>
              <a:rPr lang="en-US" altLang="zh-CN" sz="3400" spc="1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60" dirty="0">
                <a:solidFill>
                  <a:srgbClr val="000000"/>
                </a:solidFill>
                <a:latin typeface="Times New Roman"/>
                <a:ea typeface="Times New Roman"/>
              </a:rPr>
              <a:t>overlap</a:t>
            </a:r>
            <a:r>
              <a:rPr lang="en-US" altLang="zh-CN" sz="3400" spc="1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50" dirty="0">
                <a:solidFill>
                  <a:srgbClr val="000000"/>
                </a:solidFill>
                <a:latin typeface="Times New Roman"/>
                <a:ea typeface="Times New Roman"/>
              </a:rPr>
              <a:t>in</a:t>
            </a:r>
            <a:r>
              <a:rPr lang="en-US" altLang="zh-CN" sz="3400" spc="1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64" dirty="0">
                <a:solidFill>
                  <a:srgbClr val="000000"/>
                </a:solidFill>
                <a:latin typeface="Times New Roman"/>
                <a:ea typeface="Times New Roman"/>
              </a:rPr>
              <a:t>space</a:t>
            </a:r>
          </a:p>
        </p:txBody>
      </p:sp>
      <p:sp>
        <p:nvSpPr>
          <p:cNvPr id="1101" name="TextBox 1101"/>
          <p:cNvSpPr txBox="1"/>
          <p:nvPr/>
        </p:nvSpPr>
        <p:spPr>
          <a:xfrm>
            <a:off x="241300" y="9315805"/>
            <a:ext cx="12670690" cy="254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4166"/>
              </a:lnSpc>
              <a:tabLst>
                <a:tab pos="6134100" algn="l"/>
                <a:tab pos="9830165" algn="l"/>
              </a:tabLst>
            </a:pPr>
            <a:r>
              <a:rPr lang="en-US" altLang="zh-CN" sz="1600" spc="-20" dirty="0">
                <a:solidFill>
                  <a:srgbClr val="000000"/>
                </a:solidFill>
                <a:latin typeface="Arial"/>
                <a:ea typeface="Arial"/>
              </a:rPr>
              <a:t>GAMES101	</a:t>
            </a:r>
            <a:r>
              <a:rPr lang="en-US" altLang="zh-CN" sz="1600" spc="-5" dirty="0">
                <a:solidFill>
                  <a:srgbClr val="000000"/>
                </a:solidFill>
                <a:latin typeface="Arial"/>
                <a:ea typeface="Arial"/>
              </a:rPr>
              <a:t>38	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Arial"/>
              </a:rPr>
              <a:t>Lingqi</a:t>
            </a:r>
            <a:r>
              <a:rPr lang="en-US" altLang="zh-CN" sz="1600" spc="-4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Arial"/>
              </a:rPr>
              <a:t>Yan,</a:t>
            </a:r>
            <a:r>
              <a:rPr lang="en-US" altLang="zh-CN" sz="1600" spc="-5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Arial"/>
              </a:rPr>
              <a:t>UC</a:t>
            </a:r>
            <a:r>
              <a:rPr lang="en-US" altLang="zh-CN" sz="1600" spc="-5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Arial"/>
              </a:rPr>
              <a:t>Santa</a:t>
            </a:r>
            <a:r>
              <a:rPr lang="en-US" altLang="zh-CN" sz="1600" spc="-5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Arial"/>
              </a:rPr>
              <a:t>Barbara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TextBox 1102"/>
          <p:cNvSpPr txBox="1"/>
          <p:nvPr/>
        </p:nvSpPr>
        <p:spPr>
          <a:xfrm>
            <a:off x="673100" y="444500"/>
            <a:ext cx="9354601" cy="572621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13750"/>
              </a:lnSpc>
            </a:pPr>
            <a:r>
              <a:rPr lang="en-US" altLang="zh-CN" sz="4800" spc="109" dirty="0">
                <a:solidFill>
                  <a:srgbClr val="000000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4800" spc="104" dirty="0">
                <a:solidFill>
                  <a:srgbClr val="000000"/>
                </a:solidFill>
                <a:latin typeface="Times New Roman"/>
                <a:ea typeface="Times New Roman"/>
              </a:rPr>
              <a:t>day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344"/>
              </a:lnSpc>
            </a:pPr>
            <a:endParaRPr lang="en-US" dirty="0" smtClean="0"/>
          </a:p>
          <a:p>
            <a:pPr marL="0" indent="76200">
              <a:lnSpc>
                <a:spcPct val="113750"/>
              </a:lnSpc>
            </a:pPr>
            <a:r>
              <a:rPr lang="en-US" altLang="zh-CN" sz="3400" spc="104" dirty="0">
                <a:solidFill>
                  <a:srgbClr val="000000"/>
                </a:solidFill>
                <a:latin typeface="Times New Roman"/>
                <a:ea typeface="Times New Roman"/>
              </a:rPr>
              <a:t>•</a:t>
            </a:r>
            <a:r>
              <a:rPr lang="en-US" altLang="zh-CN" sz="3400" spc="7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39" dirty="0">
                <a:solidFill>
                  <a:srgbClr val="000000"/>
                </a:solidFill>
                <a:latin typeface="Times New Roman"/>
                <a:ea typeface="Times New Roman"/>
              </a:rPr>
              <a:t>Using</a:t>
            </a:r>
            <a:r>
              <a:rPr lang="en-US" altLang="zh-CN" sz="3400" spc="7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95" dirty="0">
                <a:solidFill>
                  <a:srgbClr val="000000"/>
                </a:solidFill>
                <a:latin typeface="Times New Roman"/>
                <a:ea typeface="Times New Roman"/>
              </a:rPr>
              <a:t>AABBs</a:t>
            </a:r>
            <a:r>
              <a:rPr lang="en-US" altLang="zh-CN" sz="3400" spc="8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14" dirty="0">
                <a:solidFill>
                  <a:srgbClr val="000000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3400" spc="7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20" dirty="0">
                <a:solidFill>
                  <a:srgbClr val="000000"/>
                </a:solidFill>
                <a:latin typeface="Times New Roman"/>
                <a:ea typeface="Times New Roman"/>
              </a:rPr>
              <a:t>accelerate</a:t>
            </a:r>
            <a:r>
              <a:rPr lang="en-US" altLang="zh-CN" sz="3400" spc="8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29" dirty="0">
                <a:solidFill>
                  <a:srgbClr val="000000"/>
                </a:solidFill>
                <a:latin typeface="Times New Roman"/>
                <a:ea typeface="Times New Roman"/>
              </a:rPr>
              <a:t>ray</a:t>
            </a:r>
            <a:r>
              <a:rPr lang="en-US" altLang="zh-CN" sz="3400" spc="7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20" dirty="0">
                <a:solidFill>
                  <a:srgbClr val="000000"/>
                </a:solidFill>
                <a:latin typeface="Times New Roman"/>
                <a:ea typeface="Times New Roman"/>
              </a:rPr>
              <a:t>tracing</a:t>
            </a:r>
          </a:p>
          <a:p>
            <a:pPr>
              <a:lnSpc>
                <a:spcPts val="1055"/>
              </a:lnSpc>
            </a:pPr>
            <a:endParaRPr lang="en-US" dirty="0" smtClean="0"/>
          </a:p>
          <a:p>
            <a:pPr marL="0" indent="876300">
              <a:lnSpc>
                <a:spcPct val="113750"/>
              </a:lnSpc>
            </a:pPr>
            <a:r>
              <a:rPr lang="en-US" altLang="zh-CN" sz="3400" spc="104" dirty="0">
                <a:solidFill>
                  <a:srgbClr val="000000"/>
                </a:solidFill>
                <a:latin typeface="Times New Roman"/>
                <a:ea typeface="Times New Roman"/>
              </a:rPr>
              <a:t>-</a:t>
            </a:r>
            <a:r>
              <a:rPr lang="en-US" altLang="zh-CN" sz="3400" spc="8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54" dirty="0">
                <a:solidFill>
                  <a:srgbClr val="000000"/>
                </a:solidFill>
                <a:latin typeface="Times New Roman"/>
                <a:ea typeface="Times New Roman"/>
              </a:rPr>
              <a:t>Uniform</a:t>
            </a:r>
            <a:r>
              <a:rPr lang="en-US" altLang="zh-CN" sz="3400" spc="8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35" dirty="0">
                <a:solidFill>
                  <a:srgbClr val="000000"/>
                </a:solidFill>
                <a:latin typeface="Times New Roman"/>
                <a:ea typeface="Times New Roman"/>
              </a:rPr>
              <a:t>grids</a:t>
            </a:r>
          </a:p>
          <a:p>
            <a:pPr>
              <a:lnSpc>
                <a:spcPts val="955"/>
              </a:lnSpc>
            </a:pPr>
            <a:endParaRPr lang="en-US" dirty="0" smtClean="0"/>
          </a:p>
          <a:p>
            <a:pPr marL="0" indent="876300">
              <a:lnSpc>
                <a:spcPct val="113750"/>
              </a:lnSpc>
            </a:pPr>
            <a:r>
              <a:rPr lang="en-US" altLang="zh-CN" sz="3400" spc="135" dirty="0">
                <a:solidFill>
                  <a:srgbClr val="000000"/>
                </a:solidFill>
                <a:latin typeface="Times New Roman"/>
                <a:ea typeface="Times New Roman"/>
              </a:rPr>
              <a:t>-</a:t>
            </a:r>
            <a:r>
              <a:rPr lang="en-US" altLang="zh-CN" sz="3400" spc="11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60" dirty="0">
                <a:solidFill>
                  <a:srgbClr val="000000"/>
                </a:solidFill>
                <a:latin typeface="Times New Roman"/>
                <a:ea typeface="Times New Roman"/>
              </a:rPr>
              <a:t>Spatial</a:t>
            </a:r>
            <a:r>
              <a:rPr lang="en-US" altLang="zh-CN" sz="3400" spc="11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54" dirty="0">
                <a:solidFill>
                  <a:srgbClr val="000000"/>
                </a:solidFill>
                <a:latin typeface="Times New Roman"/>
                <a:ea typeface="Times New Roman"/>
              </a:rPr>
              <a:t>partitions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954"/>
              </a:lnSpc>
            </a:pPr>
            <a:endParaRPr lang="en-US" dirty="0" smtClean="0"/>
          </a:p>
          <a:p>
            <a:pPr marL="0" indent="76200">
              <a:lnSpc>
                <a:spcPct val="113750"/>
              </a:lnSpc>
            </a:pPr>
            <a:r>
              <a:rPr lang="en-US" altLang="zh-CN" sz="3400" spc="69" dirty="0">
                <a:solidFill>
                  <a:srgbClr val="ec210a"/>
                </a:solidFill>
                <a:latin typeface="Times New Roman"/>
                <a:ea typeface="Times New Roman"/>
              </a:rPr>
              <a:t>•</a:t>
            </a:r>
            <a:r>
              <a:rPr lang="en-US" altLang="zh-CN" sz="3400" spc="50" dirty="0">
                <a:solidFill>
                  <a:srgbClr val="ec210a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85" dirty="0">
                <a:solidFill>
                  <a:srgbClr val="ec210a"/>
                </a:solidFill>
                <a:latin typeface="Times New Roman"/>
                <a:ea typeface="Times New Roman"/>
              </a:rPr>
              <a:t>Basic</a:t>
            </a:r>
            <a:r>
              <a:rPr lang="en-US" altLang="zh-CN" sz="3400" spc="50" dirty="0">
                <a:solidFill>
                  <a:srgbClr val="ec210a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89" dirty="0">
                <a:solidFill>
                  <a:srgbClr val="ec210a"/>
                </a:solidFill>
                <a:latin typeface="Times New Roman"/>
                <a:ea typeface="Times New Roman"/>
              </a:rPr>
              <a:t>radiometry</a:t>
            </a:r>
            <a:r>
              <a:rPr lang="en-US" altLang="zh-CN" sz="3400" spc="55" dirty="0">
                <a:solidFill>
                  <a:srgbClr val="ec210a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55" dirty="0">
                <a:solidFill>
                  <a:srgbClr val="ec210a"/>
                </a:solidFill>
                <a:latin typeface="Times New Roman"/>
                <a:ea typeface="Times New Roman"/>
              </a:rPr>
              <a:t>(</a:t>
            </a:r>
            <a:r>
              <a:rPr lang="zh-CN" altLang="en-US" sz="2400" spc="139" dirty="0">
                <a:solidFill>
                  <a:srgbClr val="ec210a"/>
                </a:solidFill>
                <a:latin typeface="宋体"/>
                <a:ea typeface="宋体"/>
              </a:rPr>
              <a:t>辐射度量学</a:t>
            </a:r>
            <a:r>
              <a:rPr lang="en-US" altLang="zh-CN" sz="2400" spc="55" dirty="0">
                <a:solidFill>
                  <a:srgbClr val="ec210a"/>
                </a:solidFill>
                <a:latin typeface="Times New Roman"/>
                <a:ea typeface="Times New Roman"/>
              </a:rPr>
              <a:t>)</a:t>
            </a:r>
          </a:p>
          <a:p>
            <a:pPr>
              <a:lnSpc>
                <a:spcPts val="1330"/>
              </a:lnSpc>
            </a:pPr>
            <a:endParaRPr lang="en-US" dirty="0" smtClean="0"/>
          </a:p>
          <a:p>
            <a:pPr marL="0" indent="876300">
              <a:lnSpc>
                <a:spcPct val="100000"/>
              </a:lnSpc>
            </a:pPr>
            <a:r>
              <a:rPr lang="en-US" altLang="zh-CN" sz="3400" spc="125" dirty="0">
                <a:solidFill>
                  <a:srgbClr val="000000"/>
                </a:solidFill>
                <a:latin typeface="Times New Roman"/>
                <a:ea typeface="Times New Roman"/>
              </a:rPr>
              <a:t>-</a:t>
            </a:r>
            <a:r>
              <a:rPr lang="en-US" altLang="zh-CN" sz="3400" spc="9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64" dirty="0">
                <a:solidFill>
                  <a:srgbClr val="000000"/>
                </a:solidFill>
                <a:latin typeface="Times New Roman"/>
                <a:ea typeface="Times New Roman"/>
              </a:rPr>
              <a:t>Advertisement:</a:t>
            </a:r>
            <a:r>
              <a:rPr lang="en-US" altLang="zh-CN" sz="3400" spc="9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215" dirty="0">
                <a:solidFill>
                  <a:srgbClr val="000000"/>
                </a:solidFill>
                <a:latin typeface="Times New Roman"/>
                <a:ea typeface="Times New Roman"/>
              </a:rPr>
              <a:t>new</a:t>
            </a:r>
            <a:r>
              <a:rPr lang="en-US" altLang="zh-CN" sz="3400" spc="9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50" dirty="0">
                <a:solidFill>
                  <a:srgbClr val="000000"/>
                </a:solidFill>
                <a:latin typeface="Times New Roman"/>
                <a:ea typeface="Times New Roman"/>
              </a:rPr>
              <a:t>topics</a:t>
            </a:r>
            <a:r>
              <a:rPr lang="en-US" altLang="zh-CN" sz="3400" spc="9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85" dirty="0">
                <a:solidFill>
                  <a:srgbClr val="000000"/>
                </a:solidFill>
                <a:latin typeface="Times New Roman"/>
                <a:ea typeface="Times New Roman"/>
              </a:rPr>
              <a:t>from</a:t>
            </a:r>
            <a:r>
              <a:rPr lang="en-US" altLang="zh-CN" sz="3400" spc="9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220" dirty="0">
                <a:solidFill>
                  <a:srgbClr val="000000"/>
                </a:solidFill>
                <a:latin typeface="Times New Roman"/>
                <a:ea typeface="Times New Roman"/>
              </a:rPr>
              <a:t>now</a:t>
            </a:r>
            <a:r>
              <a:rPr lang="en-US" altLang="zh-CN" sz="3400" spc="9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60" dirty="0">
                <a:solidFill>
                  <a:srgbClr val="000000"/>
                </a:solidFill>
                <a:latin typeface="Times New Roman"/>
                <a:ea typeface="Times New Roman"/>
              </a:rPr>
              <a:t>on,</a:t>
            </a:r>
          </a:p>
          <a:p>
            <a:pPr marL="0" indent="1224940">
              <a:lnSpc>
                <a:spcPct val="100000"/>
              </a:lnSpc>
              <a:spcBef>
                <a:spcPts val="154"/>
              </a:spcBef>
            </a:pPr>
            <a:r>
              <a:rPr lang="en-US" altLang="zh-CN" sz="3400" spc="154" dirty="0">
                <a:solidFill>
                  <a:srgbClr val="000000"/>
                </a:solidFill>
                <a:latin typeface="Times New Roman"/>
                <a:ea typeface="Times New Roman"/>
              </a:rPr>
              <a:t>scarcely</a:t>
            </a:r>
            <a:r>
              <a:rPr lang="en-US" altLang="zh-CN" sz="3400" spc="1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70" dirty="0">
                <a:solidFill>
                  <a:srgbClr val="000000"/>
                </a:solidFill>
                <a:latin typeface="Times New Roman"/>
                <a:ea typeface="Times New Roman"/>
              </a:rPr>
              <a:t>covered</a:t>
            </a:r>
            <a:r>
              <a:rPr lang="en-US" altLang="zh-CN" sz="3400" spc="1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50" dirty="0">
                <a:solidFill>
                  <a:srgbClr val="000000"/>
                </a:solidFill>
                <a:latin typeface="Times New Roman"/>
                <a:ea typeface="Times New Roman"/>
              </a:rPr>
              <a:t>in</a:t>
            </a:r>
            <a:r>
              <a:rPr lang="en-US" altLang="zh-CN" sz="3400" spc="1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54" dirty="0">
                <a:solidFill>
                  <a:srgbClr val="000000"/>
                </a:solidFill>
                <a:latin typeface="Times New Roman"/>
                <a:ea typeface="Times New Roman"/>
              </a:rPr>
              <a:t>other</a:t>
            </a:r>
            <a:r>
              <a:rPr lang="en-US" altLang="zh-CN" sz="3400" spc="10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60" dirty="0">
                <a:solidFill>
                  <a:srgbClr val="000000"/>
                </a:solidFill>
                <a:latin typeface="Times New Roman"/>
                <a:ea typeface="Times New Roman"/>
              </a:rPr>
              <a:t>graphics</a:t>
            </a:r>
            <a:r>
              <a:rPr lang="en-US" altLang="zh-CN" sz="3400" spc="1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60" dirty="0">
                <a:solidFill>
                  <a:srgbClr val="000000"/>
                </a:solidFill>
                <a:latin typeface="Times New Roman"/>
                <a:ea typeface="Times New Roman"/>
              </a:rPr>
              <a:t>courses</a:t>
            </a:r>
          </a:p>
        </p:txBody>
      </p:sp>
      <p:sp>
        <p:nvSpPr>
          <p:cNvPr id="1103" name="TextBox 1103"/>
          <p:cNvSpPr txBox="1"/>
          <p:nvPr/>
        </p:nvSpPr>
        <p:spPr>
          <a:xfrm>
            <a:off x="241300" y="9315805"/>
            <a:ext cx="12670690" cy="254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4166"/>
              </a:lnSpc>
              <a:tabLst>
                <a:tab pos="6134100" algn="l"/>
                <a:tab pos="9830165" algn="l"/>
              </a:tabLst>
            </a:pPr>
            <a:r>
              <a:rPr lang="en-US" altLang="zh-CN" sz="1600" spc="-20" dirty="0">
                <a:solidFill>
                  <a:srgbClr val="000000"/>
                </a:solidFill>
                <a:latin typeface="Arial"/>
                <a:ea typeface="Arial"/>
              </a:rPr>
              <a:t>GAMES101	</a:t>
            </a:r>
            <a:r>
              <a:rPr lang="en-US" altLang="zh-CN" sz="1600" spc="-5" dirty="0">
                <a:solidFill>
                  <a:srgbClr val="000000"/>
                </a:solidFill>
                <a:latin typeface="Arial"/>
                <a:ea typeface="Arial"/>
              </a:rPr>
              <a:t>39	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Arial"/>
              </a:rPr>
              <a:t>Lingqi</a:t>
            </a:r>
            <a:r>
              <a:rPr lang="en-US" altLang="zh-CN" sz="1600" spc="-4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Arial"/>
              </a:rPr>
              <a:t>Yan,</a:t>
            </a:r>
            <a:r>
              <a:rPr lang="en-US" altLang="zh-CN" sz="1600" spc="-5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Arial"/>
              </a:rPr>
              <a:t>UC</a:t>
            </a:r>
            <a:r>
              <a:rPr lang="en-US" altLang="zh-CN" sz="1600" spc="-5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Arial"/>
              </a:rPr>
              <a:t>Santa</a:t>
            </a:r>
            <a:r>
              <a:rPr lang="en-US" altLang="zh-CN" sz="1600" spc="-5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Arial"/>
              </a:rPr>
              <a:t>Barbara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/>
          <p:cNvSpPr txBox="1"/>
          <p:nvPr/>
        </p:nvSpPr>
        <p:spPr>
          <a:xfrm>
            <a:off x="673100" y="444500"/>
            <a:ext cx="7646220" cy="450100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13750"/>
              </a:lnSpc>
            </a:pPr>
            <a:r>
              <a:rPr lang="en-US" altLang="zh-CN" sz="4800" spc="109" dirty="0">
                <a:solidFill>
                  <a:srgbClr val="000000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4800" spc="104" dirty="0">
                <a:solidFill>
                  <a:srgbClr val="000000"/>
                </a:solidFill>
                <a:latin typeface="Times New Roman"/>
                <a:ea typeface="Times New Roman"/>
              </a:rPr>
              <a:t>day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344"/>
              </a:lnSpc>
            </a:pPr>
            <a:endParaRPr lang="en-US" dirty="0" smtClean="0"/>
          </a:p>
          <a:p>
            <a:pPr marL="0">
              <a:lnSpc>
                <a:spcPct val="113750"/>
              </a:lnSpc>
            </a:pPr>
            <a:r>
              <a:rPr lang="en-US" altLang="zh-CN" sz="3400" spc="104" dirty="0">
                <a:solidFill>
                  <a:srgbClr val="ec210a"/>
                </a:solidFill>
                <a:latin typeface="Times New Roman"/>
                <a:ea typeface="Times New Roman"/>
              </a:rPr>
              <a:t>•</a:t>
            </a:r>
            <a:r>
              <a:rPr lang="en-US" altLang="zh-CN" sz="3400" spc="75" dirty="0">
                <a:solidFill>
                  <a:srgbClr val="ec210a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39" dirty="0">
                <a:solidFill>
                  <a:srgbClr val="ec210a"/>
                </a:solidFill>
                <a:latin typeface="Times New Roman"/>
                <a:ea typeface="Times New Roman"/>
              </a:rPr>
              <a:t>Using</a:t>
            </a:r>
            <a:r>
              <a:rPr lang="en-US" altLang="zh-CN" sz="3400" spc="75" dirty="0">
                <a:solidFill>
                  <a:srgbClr val="ec210a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95" dirty="0">
                <a:solidFill>
                  <a:srgbClr val="ec210a"/>
                </a:solidFill>
                <a:latin typeface="Times New Roman"/>
                <a:ea typeface="Times New Roman"/>
              </a:rPr>
              <a:t>AABBs</a:t>
            </a:r>
            <a:r>
              <a:rPr lang="en-US" altLang="zh-CN" sz="3400" spc="80" dirty="0">
                <a:solidFill>
                  <a:srgbClr val="ec210a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14" dirty="0">
                <a:solidFill>
                  <a:srgbClr val="ec210a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3400" spc="75" dirty="0">
                <a:solidFill>
                  <a:srgbClr val="ec210a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20" dirty="0">
                <a:solidFill>
                  <a:srgbClr val="ec210a"/>
                </a:solidFill>
                <a:latin typeface="Times New Roman"/>
                <a:ea typeface="Times New Roman"/>
              </a:rPr>
              <a:t>accelerate</a:t>
            </a:r>
            <a:r>
              <a:rPr lang="en-US" altLang="zh-CN" sz="3400" spc="80" dirty="0">
                <a:solidFill>
                  <a:srgbClr val="ec210a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29" dirty="0">
                <a:solidFill>
                  <a:srgbClr val="ec210a"/>
                </a:solidFill>
                <a:latin typeface="Times New Roman"/>
                <a:ea typeface="Times New Roman"/>
              </a:rPr>
              <a:t>ray</a:t>
            </a:r>
            <a:r>
              <a:rPr lang="en-US" altLang="zh-CN" sz="3400" spc="75" dirty="0">
                <a:solidFill>
                  <a:srgbClr val="ec210a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20" dirty="0">
                <a:solidFill>
                  <a:srgbClr val="ec210a"/>
                </a:solidFill>
                <a:latin typeface="Times New Roman"/>
                <a:ea typeface="Times New Roman"/>
              </a:rPr>
              <a:t>tracing</a:t>
            </a:r>
          </a:p>
          <a:p>
            <a:pPr>
              <a:lnSpc>
                <a:spcPts val="1055"/>
              </a:lnSpc>
            </a:pPr>
            <a:endParaRPr lang="en-US" dirty="0" smtClean="0"/>
          </a:p>
          <a:p>
            <a:pPr marL="0" indent="800100">
              <a:lnSpc>
                <a:spcPct val="113750"/>
              </a:lnSpc>
            </a:pPr>
            <a:r>
              <a:rPr lang="en-US" altLang="zh-CN" sz="3400" spc="104" dirty="0">
                <a:solidFill>
                  <a:srgbClr val="000000"/>
                </a:solidFill>
                <a:latin typeface="Times New Roman"/>
                <a:ea typeface="Times New Roman"/>
              </a:rPr>
              <a:t>-</a:t>
            </a:r>
            <a:r>
              <a:rPr lang="en-US" altLang="zh-CN" sz="3400" spc="8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54" dirty="0">
                <a:solidFill>
                  <a:srgbClr val="000000"/>
                </a:solidFill>
                <a:latin typeface="Times New Roman"/>
                <a:ea typeface="Times New Roman"/>
              </a:rPr>
              <a:t>Uniform</a:t>
            </a:r>
            <a:r>
              <a:rPr lang="en-US" altLang="zh-CN" sz="3400" spc="8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35" dirty="0">
                <a:solidFill>
                  <a:srgbClr val="000000"/>
                </a:solidFill>
                <a:latin typeface="Times New Roman"/>
                <a:ea typeface="Times New Roman"/>
              </a:rPr>
              <a:t>grids</a:t>
            </a:r>
          </a:p>
          <a:p>
            <a:pPr>
              <a:lnSpc>
                <a:spcPts val="955"/>
              </a:lnSpc>
            </a:pPr>
            <a:endParaRPr lang="en-US" dirty="0" smtClean="0"/>
          </a:p>
          <a:p>
            <a:pPr marL="0" indent="800100">
              <a:lnSpc>
                <a:spcPct val="113750"/>
              </a:lnSpc>
            </a:pPr>
            <a:r>
              <a:rPr lang="en-US" altLang="zh-CN" sz="3400" spc="135" dirty="0">
                <a:solidFill>
                  <a:srgbClr val="000000"/>
                </a:solidFill>
                <a:latin typeface="Times New Roman"/>
                <a:ea typeface="Times New Roman"/>
              </a:rPr>
              <a:t>-</a:t>
            </a:r>
            <a:r>
              <a:rPr lang="en-US" altLang="zh-CN" sz="3400" spc="11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60" dirty="0">
                <a:solidFill>
                  <a:srgbClr val="000000"/>
                </a:solidFill>
                <a:latin typeface="Times New Roman"/>
                <a:ea typeface="Times New Roman"/>
              </a:rPr>
              <a:t>Spatial</a:t>
            </a:r>
            <a:r>
              <a:rPr lang="en-US" altLang="zh-CN" sz="3400" spc="11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54" dirty="0">
                <a:solidFill>
                  <a:srgbClr val="000000"/>
                </a:solidFill>
                <a:latin typeface="Times New Roman"/>
                <a:ea typeface="Times New Roman"/>
              </a:rPr>
              <a:t>partitions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954"/>
              </a:lnSpc>
            </a:pPr>
            <a:endParaRPr lang="en-US" dirty="0" smtClean="0"/>
          </a:p>
          <a:p>
            <a:pPr marL="0">
              <a:lnSpc>
                <a:spcPct val="113750"/>
              </a:lnSpc>
            </a:pPr>
            <a:r>
              <a:rPr lang="en-US" altLang="zh-CN" sz="3400" spc="69" dirty="0">
                <a:solidFill>
                  <a:srgbClr val="a8a8a8"/>
                </a:solidFill>
                <a:latin typeface="Times New Roman"/>
                <a:ea typeface="Times New Roman"/>
              </a:rPr>
              <a:t>•</a:t>
            </a:r>
            <a:r>
              <a:rPr lang="en-US" altLang="zh-CN" sz="3400" spc="50" dirty="0">
                <a:solidFill>
                  <a:srgbClr val="a8a8a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85" dirty="0">
                <a:solidFill>
                  <a:srgbClr val="a8a8a8"/>
                </a:solidFill>
                <a:latin typeface="Times New Roman"/>
                <a:ea typeface="Times New Roman"/>
              </a:rPr>
              <a:t>Basic</a:t>
            </a:r>
            <a:r>
              <a:rPr lang="en-US" altLang="zh-CN" sz="3400" spc="50" dirty="0">
                <a:solidFill>
                  <a:srgbClr val="a8a8a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89" dirty="0">
                <a:solidFill>
                  <a:srgbClr val="a8a8a8"/>
                </a:solidFill>
                <a:latin typeface="Times New Roman"/>
                <a:ea typeface="Times New Roman"/>
              </a:rPr>
              <a:t>radiometry</a:t>
            </a:r>
            <a:r>
              <a:rPr lang="en-US" altLang="zh-CN" sz="3400" spc="55" dirty="0">
                <a:solidFill>
                  <a:srgbClr val="a8a8a8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400" spc="55" dirty="0">
                <a:solidFill>
                  <a:srgbClr val="a8a8a8"/>
                </a:solidFill>
                <a:latin typeface="Times New Roman"/>
                <a:ea typeface="Times New Roman"/>
              </a:rPr>
              <a:t>(</a:t>
            </a:r>
            <a:r>
              <a:rPr lang="zh-CN" altLang="en-US" sz="2400" spc="139" dirty="0">
                <a:solidFill>
                  <a:srgbClr val="a8a8a8"/>
                </a:solidFill>
                <a:latin typeface="宋体"/>
                <a:ea typeface="宋体"/>
              </a:rPr>
              <a:t>辐射度量学</a:t>
            </a:r>
            <a:r>
              <a:rPr lang="en-US" altLang="zh-CN" sz="2400" spc="55" dirty="0">
                <a:solidFill>
                  <a:srgbClr val="a8a8a8"/>
                </a:solidFill>
                <a:latin typeface="Times New Roman"/>
                <a:ea typeface="Times New Roman"/>
              </a:rPr>
              <a:t>)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241300" y="9315805"/>
            <a:ext cx="12670690" cy="254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4166"/>
              </a:lnSpc>
              <a:tabLst>
                <a:tab pos="6197600" algn="l"/>
                <a:tab pos="9830165" algn="l"/>
              </a:tabLst>
            </a:pPr>
            <a:r>
              <a:rPr lang="en-US" altLang="zh-CN" sz="1600" spc="-20" dirty="0">
                <a:solidFill>
                  <a:srgbClr val="000000"/>
                </a:solidFill>
                <a:latin typeface="Arial"/>
                <a:ea typeface="Arial"/>
              </a:rPr>
              <a:t>GAMES101	</a:t>
            </a:r>
            <a:r>
              <a:rPr lang="en-US" altLang="zh-CN" sz="1600" spc="-5" dirty="0">
                <a:solidFill>
                  <a:srgbClr val="000000"/>
                </a:solidFill>
                <a:latin typeface="Arial"/>
                <a:ea typeface="Arial"/>
              </a:rPr>
              <a:t>4	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Arial"/>
              </a:rPr>
              <a:t>Lingqi</a:t>
            </a:r>
            <a:r>
              <a:rPr lang="en-US" altLang="zh-CN" sz="1600" spc="-4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Arial"/>
              </a:rPr>
              <a:t>Yan,</a:t>
            </a:r>
            <a:r>
              <a:rPr lang="en-US" altLang="zh-CN" sz="1600" spc="-5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Arial"/>
              </a:rPr>
              <a:t>UC</a:t>
            </a:r>
            <a:r>
              <a:rPr lang="en-US" altLang="zh-CN" sz="1600" spc="-5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Arial"/>
              </a:rPr>
              <a:t>Santa</a:t>
            </a:r>
            <a:r>
              <a:rPr lang="en-US" altLang="zh-CN" sz="1600" spc="-5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Arial"/>
              </a:rPr>
              <a:t>Barbara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5" name="Picture 1105">
					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1580" y="5897880"/>
            <a:ext cx="3375660" cy="2880360"/>
          </a:xfrm>
          <a:prstGeom prst="rect">
            <a:avLst/>
          </a:prstGeom>
        </p:spPr>
      </p:pic>
      <p:sp>
        <p:nvSpPr>
          <p:cNvPr id="1105" name="TextBox 1105"/>
          <p:cNvSpPr txBox="1"/>
          <p:nvPr/>
        </p:nvSpPr>
        <p:spPr>
          <a:xfrm>
            <a:off x="673100" y="444500"/>
            <a:ext cx="11530064" cy="71334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13750"/>
              </a:lnSpc>
            </a:pPr>
            <a:r>
              <a:rPr lang="en-US" altLang="zh-CN" sz="4800" spc="160" dirty="0">
                <a:solidFill>
                  <a:srgbClr val="000000"/>
                </a:solidFill>
                <a:latin typeface="Times New Roman"/>
                <a:ea typeface="Times New Roman"/>
              </a:rPr>
              <a:t>Radiometry</a:t>
            </a:r>
            <a:r>
              <a:rPr lang="en-US" altLang="zh-CN" sz="4800" spc="8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800" spc="395" dirty="0">
                <a:solidFill>
                  <a:srgbClr val="000000"/>
                </a:solidFill>
                <a:latin typeface="Times New Roman"/>
                <a:ea typeface="Times New Roman"/>
              </a:rPr>
              <a:t>—</a:t>
            </a:r>
            <a:r>
              <a:rPr lang="en-US" altLang="zh-CN" sz="4800" spc="8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800" spc="154" dirty="0">
                <a:solidFill>
                  <a:srgbClr val="000000"/>
                </a:solidFill>
                <a:latin typeface="Times New Roman"/>
                <a:ea typeface="Times New Roman"/>
              </a:rPr>
              <a:t>Motivation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44"/>
              </a:lnSpc>
            </a:pPr>
            <a:endParaRPr lang="en-US" dirty="0" smtClean="0"/>
          </a:p>
          <a:p>
            <a:pPr marL="0" indent="165100">
              <a:lnSpc>
                <a:spcPct val="113750"/>
              </a:lnSpc>
            </a:pPr>
            <a:r>
              <a:rPr lang="en-US" altLang="zh-CN" sz="3000" spc="164" dirty="0">
                <a:solidFill>
                  <a:srgbClr val="000000"/>
                </a:solidFill>
                <a:latin typeface="Times New Roman"/>
                <a:ea typeface="Times New Roman"/>
              </a:rPr>
              <a:t>Ob</a:t>
            </a:r>
            <a:r>
              <a:rPr lang="en-US" altLang="zh-CN" sz="3000" spc="160" dirty="0">
                <a:solidFill>
                  <a:srgbClr val="000000"/>
                </a:solidFill>
                <a:latin typeface="Times New Roman"/>
                <a:ea typeface="Times New Roman"/>
              </a:rPr>
              <a:t>servation</a:t>
            </a:r>
          </a:p>
          <a:p>
            <a:pPr>
              <a:lnSpc>
                <a:spcPts val="855"/>
              </a:lnSpc>
            </a:pPr>
            <a:endParaRPr lang="en-US" dirty="0" smtClean="0"/>
          </a:p>
          <a:p>
            <a:pPr marL="0" indent="546100">
              <a:lnSpc>
                <a:spcPct val="113750"/>
              </a:lnSpc>
            </a:pPr>
            <a:r>
              <a:rPr lang="en-US" altLang="zh-CN" sz="3750" spc="150" dirty="0">
                <a:solidFill>
                  <a:srgbClr val="000000"/>
                </a:solidFill>
                <a:latin typeface="Times New Roman"/>
                <a:ea typeface="Times New Roman"/>
              </a:rPr>
              <a:t>•</a:t>
            </a:r>
            <a:r>
              <a:rPr lang="en-US" altLang="zh-CN" sz="3750" spc="10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000" spc="139" dirty="0">
                <a:solidFill>
                  <a:srgbClr val="000000"/>
                </a:solidFill>
                <a:latin typeface="Times New Roman"/>
                <a:ea typeface="Times New Roman"/>
              </a:rPr>
              <a:t>In</a:t>
            </a:r>
            <a:r>
              <a:rPr lang="en-US" altLang="zh-CN" sz="3000" spc="8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000" spc="154" dirty="0">
                <a:solidFill>
                  <a:srgbClr val="000000"/>
                </a:solidFill>
                <a:latin typeface="Times New Roman"/>
                <a:ea typeface="Times New Roman"/>
              </a:rPr>
              <a:t>assignment</a:t>
            </a:r>
            <a:r>
              <a:rPr lang="en-US" altLang="zh-CN" sz="3000" spc="8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000" spc="129" dirty="0">
                <a:solidFill>
                  <a:srgbClr val="000000"/>
                </a:solidFill>
                <a:latin typeface="Times New Roman"/>
                <a:ea typeface="Times New Roman"/>
              </a:rPr>
              <a:t>3,</a:t>
            </a:r>
            <a:r>
              <a:rPr lang="en-US" altLang="zh-CN" sz="3000" spc="8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000" spc="200" dirty="0">
                <a:solidFill>
                  <a:srgbClr val="000000"/>
                </a:solidFill>
                <a:latin typeface="Times New Roman"/>
                <a:ea typeface="Times New Roman"/>
              </a:rPr>
              <a:t>we</a:t>
            </a:r>
            <a:r>
              <a:rPr lang="en-US" altLang="zh-CN" sz="3000" spc="8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000" spc="160" dirty="0">
                <a:solidFill>
                  <a:srgbClr val="000000"/>
                </a:solidFill>
                <a:latin typeface="Times New Roman"/>
                <a:ea typeface="Times New Roman"/>
              </a:rPr>
              <a:t>implement</a:t>
            </a:r>
            <a:r>
              <a:rPr lang="en-US" altLang="zh-CN" sz="3000" spc="8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000" spc="150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3000" spc="8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000" spc="160" dirty="0">
                <a:solidFill>
                  <a:srgbClr val="000000"/>
                </a:solidFill>
                <a:latin typeface="Times New Roman"/>
                <a:ea typeface="Times New Roman"/>
              </a:rPr>
              <a:t>Blinn-Phong</a:t>
            </a:r>
            <a:r>
              <a:rPr lang="en-US" altLang="zh-CN" sz="3000" spc="8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000" spc="175" dirty="0">
                <a:solidFill>
                  <a:srgbClr val="000000"/>
                </a:solidFill>
                <a:latin typeface="Times New Roman"/>
                <a:ea typeface="Times New Roman"/>
              </a:rPr>
              <a:t>model</a:t>
            </a:r>
          </a:p>
          <a:p>
            <a:pPr marL="0" indent="546100">
              <a:lnSpc>
                <a:spcPct val="113750"/>
              </a:lnSpc>
              <a:spcBef>
                <a:spcPts val="379"/>
              </a:spcBef>
            </a:pPr>
            <a:r>
              <a:rPr lang="en-US" altLang="zh-CN" sz="3750" spc="114" dirty="0">
                <a:solidFill>
                  <a:srgbClr val="000000"/>
                </a:solidFill>
                <a:latin typeface="Times New Roman"/>
                <a:ea typeface="Times New Roman"/>
              </a:rPr>
              <a:t>•</a:t>
            </a:r>
            <a:r>
              <a:rPr lang="en-US" altLang="zh-CN" sz="3750" spc="8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000" spc="114" dirty="0">
                <a:solidFill>
                  <a:srgbClr val="000000"/>
                </a:solidFill>
                <a:latin typeface="Times New Roman"/>
                <a:ea typeface="Times New Roman"/>
              </a:rPr>
              <a:t>Light</a:t>
            </a:r>
            <a:r>
              <a:rPr lang="en-US" altLang="zh-CN" sz="3000" spc="6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000" spc="100" dirty="0">
                <a:solidFill>
                  <a:srgbClr val="000000"/>
                </a:solidFill>
                <a:latin typeface="Times New Roman"/>
                <a:ea typeface="Times New Roman"/>
              </a:rPr>
              <a:t>intensity</a:t>
            </a:r>
            <a:r>
              <a:rPr lang="en-US" altLang="zh-CN" sz="3000" spc="6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000" spc="125" dirty="0">
                <a:solidFill>
                  <a:srgbClr val="000000"/>
                </a:solidFill>
                <a:latin typeface="Times New Roman"/>
                <a:ea typeface="Times New Roman"/>
              </a:rPr>
              <a:t>I</a:t>
            </a:r>
            <a:r>
              <a:rPr lang="en-US" altLang="zh-CN" sz="3000" spc="6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000" spc="89" dirty="0">
                <a:solidFill>
                  <a:srgbClr val="000000"/>
                </a:solidFill>
                <a:latin typeface="Times New Roman"/>
                <a:ea typeface="Times New Roman"/>
              </a:rPr>
              <a:t>is</a:t>
            </a:r>
            <a:r>
              <a:rPr lang="en-US" altLang="zh-CN" sz="3000" spc="6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000" spc="110" dirty="0">
                <a:solidFill>
                  <a:srgbClr val="000000"/>
                </a:solidFill>
                <a:latin typeface="Times New Roman"/>
                <a:ea typeface="Times New Roman"/>
              </a:rPr>
              <a:t>10,</a:t>
            </a:r>
            <a:r>
              <a:rPr lang="en-US" altLang="zh-CN" sz="3000" spc="6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000" spc="104" dirty="0">
                <a:solidFill>
                  <a:srgbClr val="000000"/>
                </a:solidFill>
                <a:latin typeface="Times New Roman"/>
                <a:ea typeface="Times New Roman"/>
              </a:rPr>
              <a:t>for</a:t>
            </a:r>
            <a:r>
              <a:rPr lang="en-US" altLang="zh-CN" sz="3000" spc="6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000" spc="129" dirty="0">
                <a:solidFill>
                  <a:srgbClr val="000000"/>
                </a:solidFill>
                <a:latin typeface="Times New Roman"/>
                <a:ea typeface="Times New Roman"/>
              </a:rPr>
              <a:t>example</a:t>
            </a:r>
          </a:p>
          <a:p>
            <a:pPr marL="0" indent="546100">
              <a:lnSpc>
                <a:spcPct val="113750"/>
              </a:lnSpc>
              <a:spcBef>
                <a:spcPts val="279"/>
              </a:spcBef>
            </a:pPr>
            <a:r>
              <a:rPr lang="en-US" altLang="zh-CN" sz="3750" spc="150" dirty="0">
                <a:solidFill>
                  <a:srgbClr val="000000"/>
                </a:solidFill>
                <a:latin typeface="Times New Roman"/>
                <a:ea typeface="Times New Roman"/>
              </a:rPr>
              <a:t>•</a:t>
            </a:r>
            <a:r>
              <a:rPr lang="en-US" altLang="zh-CN" sz="3750" spc="1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000" spc="170" dirty="0">
                <a:solidFill>
                  <a:srgbClr val="000000"/>
                </a:solidFill>
                <a:latin typeface="Times New Roman"/>
                <a:ea typeface="Times New Roman"/>
              </a:rPr>
              <a:t>But</a:t>
            </a:r>
            <a:r>
              <a:rPr lang="en-US" altLang="zh-CN" sz="3000" spc="9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000" spc="175" dirty="0">
                <a:solidFill>
                  <a:srgbClr val="000000"/>
                </a:solidFill>
                <a:latin typeface="Times New Roman"/>
                <a:ea typeface="Times New Roman"/>
              </a:rPr>
              <a:t>10</a:t>
            </a:r>
            <a:r>
              <a:rPr lang="en-US" altLang="zh-CN" sz="3000" spc="8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000" spc="164" dirty="0">
                <a:solidFill>
                  <a:srgbClr val="000000"/>
                </a:solidFill>
                <a:latin typeface="Times New Roman"/>
                <a:ea typeface="Times New Roman"/>
              </a:rPr>
              <a:t>what?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130"/>
              </a:lnSpc>
            </a:pPr>
            <a:endParaRPr lang="en-US" dirty="0" smtClean="0"/>
          </a:p>
          <a:p>
            <a:pPr marL="0" indent="165100">
              <a:lnSpc>
                <a:spcPct val="113750"/>
              </a:lnSpc>
            </a:pPr>
            <a:r>
              <a:rPr lang="en-US" altLang="zh-CN" sz="3000" spc="135" dirty="0">
                <a:solidFill>
                  <a:srgbClr val="000000"/>
                </a:solidFill>
                <a:latin typeface="Times New Roman"/>
                <a:ea typeface="Times New Roman"/>
              </a:rPr>
              <a:t>Do</a:t>
            </a:r>
            <a:r>
              <a:rPr lang="en-US" altLang="zh-CN" sz="3000" spc="5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000" spc="110" dirty="0">
                <a:solidFill>
                  <a:srgbClr val="000000"/>
                </a:solidFill>
                <a:latin typeface="Times New Roman"/>
                <a:ea typeface="Times New Roman"/>
              </a:rPr>
              <a:t>you</a:t>
            </a:r>
            <a:r>
              <a:rPr lang="en-US" altLang="zh-CN" sz="3000" spc="6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000" spc="89" dirty="0">
                <a:solidFill>
                  <a:srgbClr val="000000"/>
                </a:solidFill>
                <a:latin typeface="Times New Roman"/>
                <a:ea typeface="Times New Roman"/>
              </a:rPr>
              <a:t>think</a:t>
            </a:r>
            <a:r>
              <a:rPr lang="en-US" altLang="zh-CN" sz="3000" spc="6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000" spc="104" dirty="0">
                <a:solidFill>
                  <a:srgbClr val="000000"/>
                </a:solidFill>
                <a:latin typeface="Times New Roman"/>
                <a:ea typeface="Times New Roman"/>
              </a:rPr>
              <a:t>Whitted</a:t>
            </a:r>
            <a:r>
              <a:rPr lang="en-US" altLang="zh-CN" sz="3000" spc="6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000" spc="85" dirty="0">
                <a:solidFill>
                  <a:srgbClr val="000000"/>
                </a:solidFill>
                <a:latin typeface="Times New Roman"/>
                <a:ea typeface="Times New Roman"/>
              </a:rPr>
              <a:t>style</a:t>
            </a:r>
            <a:r>
              <a:rPr lang="en-US" altLang="zh-CN" sz="3000" spc="6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000" spc="94" dirty="0">
                <a:solidFill>
                  <a:srgbClr val="000000"/>
                </a:solidFill>
                <a:latin typeface="Times New Roman"/>
                <a:ea typeface="Times New Roman"/>
              </a:rPr>
              <a:t>ray</a:t>
            </a:r>
            <a:r>
              <a:rPr lang="en-US" altLang="zh-CN" sz="3000" spc="6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000" spc="89" dirty="0">
                <a:solidFill>
                  <a:srgbClr val="000000"/>
                </a:solidFill>
                <a:latin typeface="Times New Roman"/>
                <a:ea typeface="Times New Roman"/>
              </a:rPr>
              <a:t>tracing</a:t>
            </a:r>
            <a:r>
              <a:rPr lang="en-US" altLang="zh-CN" sz="3000" spc="6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000" spc="94" dirty="0">
                <a:solidFill>
                  <a:srgbClr val="000000"/>
                </a:solidFill>
                <a:latin typeface="Times New Roman"/>
                <a:ea typeface="Times New Roman"/>
              </a:rPr>
              <a:t>gives</a:t>
            </a:r>
            <a:r>
              <a:rPr lang="en-US" altLang="zh-CN" sz="3000" spc="6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000" spc="110" dirty="0">
                <a:solidFill>
                  <a:srgbClr val="000000"/>
                </a:solidFill>
                <a:latin typeface="Times New Roman"/>
                <a:ea typeface="Times New Roman"/>
              </a:rPr>
              <a:t>you</a:t>
            </a:r>
            <a:r>
              <a:rPr lang="en-US" altLang="zh-CN" sz="3000" spc="6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000" spc="145" dirty="0">
                <a:solidFill>
                  <a:srgbClr val="000000"/>
                </a:solidFill>
                <a:latin typeface="Times New Roman"/>
                <a:ea typeface="Times New Roman"/>
              </a:rPr>
              <a:t>CORRECT</a:t>
            </a:r>
            <a:r>
              <a:rPr lang="en-US" altLang="zh-CN" sz="3000" spc="6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000" spc="85" dirty="0">
                <a:solidFill>
                  <a:srgbClr val="000000"/>
                </a:solidFill>
                <a:latin typeface="Times New Roman"/>
                <a:ea typeface="Times New Roman"/>
              </a:rPr>
              <a:t>results?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600"/>
              </a:lnSpc>
            </a:pPr>
            <a:endParaRPr lang="en-US" dirty="0" smtClean="0"/>
          </a:p>
          <a:p>
            <a:pPr marL="0" indent="165100">
              <a:lnSpc>
                <a:spcPct val="113750"/>
              </a:lnSpc>
            </a:pPr>
            <a:r>
              <a:rPr lang="en-US" altLang="zh-CN" sz="3000" spc="129" dirty="0">
                <a:solidFill>
                  <a:srgbClr val="000000"/>
                </a:solidFill>
                <a:latin typeface="Times New Roman"/>
                <a:ea typeface="Times New Roman"/>
              </a:rPr>
              <a:t>All</a:t>
            </a:r>
            <a:r>
              <a:rPr lang="en-US" altLang="zh-CN" sz="3000" spc="7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000" spc="125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3000" spc="7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000" spc="139" dirty="0">
                <a:solidFill>
                  <a:srgbClr val="000000"/>
                </a:solidFill>
                <a:latin typeface="Times New Roman"/>
                <a:ea typeface="Times New Roman"/>
              </a:rPr>
              <a:t>answers</a:t>
            </a:r>
            <a:r>
              <a:rPr lang="en-US" altLang="zh-CN" sz="3000" spc="8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000" spc="145" dirty="0">
                <a:solidFill>
                  <a:srgbClr val="000000"/>
                </a:solidFill>
                <a:latin typeface="Times New Roman"/>
                <a:ea typeface="Times New Roman"/>
              </a:rPr>
              <a:t>can</a:t>
            </a:r>
            <a:r>
              <a:rPr lang="en-US" altLang="zh-CN" sz="3000" spc="7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000" spc="145" dirty="0">
                <a:solidFill>
                  <a:srgbClr val="000000"/>
                </a:solidFill>
                <a:latin typeface="Times New Roman"/>
                <a:ea typeface="Times New Roman"/>
              </a:rPr>
              <a:t>be</a:t>
            </a:r>
            <a:r>
              <a:rPr lang="en-US" altLang="zh-CN" sz="3000" spc="8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000" spc="139" dirty="0">
                <a:solidFill>
                  <a:srgbClr val="000000"/>
                </a:solidFill>
                <a:latin typeface="Times New Roman"/>
                <a:ea typeface="Times New Roman"/>
              </a:rPr>
              <a:t>found</a:t>
            </a:r>
            <a:r>
              <a:rPr lang="en-US" altLang="zh-CN" sz="3000" spc="7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000" spc="125" dirty="0">
                <a:solidFill>
                  <a:srgbClr val="000000"/>
                </a:solidFill>
                <a:latin typeface="Times New Roman"/>
                <a:ea typeface="Times New Roman"/>
              </a:rPr>
              <a:t>in</a:t>
            </a:r>
            <a:r>
              <a:rPr lang="en-US" altLang="zh-CN" sz="3000" spc="8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000" spc="135" dirty="0">
                <a:solidFill>
                  <a:srgbClr val="000000"/>
                </a:solidFill>
                <a:latin typeface="Times New Roman"/>
                <a:ea typeface="Times New Roman"/>
              </a:rPr>
              <a:t>radiometry</a:t>
            </a:r>
          </a:p>
          <a:p>
            <a:pPr>
              <a:lnSpc>
                <a:spcPts val="1550"/>
              </a:lnSpc>
            </a:pPr>
            <a:endParaRPr lang="en-US" dirty="0" smtClean="0"/>
          </a:p>
          <a:p>
            <a:pPr marL="0" indent="546100">
              <a:lnSpc>
                <a:spcPct val="113750"/>
              </a:lnSpc>
            </a:pPr>
            <a:r>
              <a:rPr lang="en-US" altLang="zh-CN" sz="3750" spc="129" dirty="0">
                <a:solidFill>
                  <a:srgbClr val="000000"/>
                </a:solidFill>
                <a:latin typeface="Times New Roman"/>
                <a:ea typeface="Times New Roman"/>
              </a:rPr>
              <a:t>•</a:t>
            </a:r>
            <a:r>
              <a:rPr lang="en-US" altLang="zh-CN" sz="3750" spc="9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000" spc="145" dirty="0">
                <a:solidFill>
                  <a:srgbClr val="000000"/>
                </a:solidFill>
                <a:latin typeface="Times New Roman"/>
                <a:ea typeface="Times New Roman"/>
              </a:rPr>
              <a:t>Also</a:t>
            </a:r>
            <a:r>
              <a:rPr lang="en-US" altLang="zh-CN" sz="3000" spc="8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000" spc="125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3000" spc="8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000" spc="125" dirty="0">
                <a:solidFill>
                  <a:srgbClr val="000000"/>
                </a:solidFill>
                <a:latin typeface="Times New Roman"/>
                <a:ea typeface="Times New Roman"/>
              </a:rPr>
              <a:t>basics</a:t>
            </a:r>
            <a:r>
              <a:rPr lang="en-US" altLang="zh-CN" sz="3000" spc="8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000" spc="125" dirty="0">
                <a:solidFill>
                  <a:srgbClr val="000000"/>
                </a:solidFill>
                <a:latin typeface="Times New Roman"/>
                <a:ea typeface="Times New Roman"/>
              </a:rPr>
              <a:t>of</a:t>
            </a:r>
            <a:r>
              <a:rPr lang="en-US" altLang="zh-CN" sz="3000" spc="8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000" spc="135" dirty="0">
                <a:solidFill>
                  <a:srgbClr val="000000"/>
                </a:solidFill>
                <a:latin typeface="Times New Roman"/>
                <a:ea typeface="Times New Roman"/>
              </a:rPr>
              <a:t>“Path</a:t>
            </a:r>
            <a:r>
              <a:rPr lang="en-US" altLang="zh-CN" sz="3000" spc="8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000" spc="135" dirty="0">
                <a:solidFill>
                  <a:srgbClr val="000000"/>
                </a:solidFill>
                <a:latin typeface="Times New Roman"/>
                <a:ea typeface="Times New Roman"/>
              </a:rPr>
              <a:t>Tracing”</a:t>
            </a:r>
          </a:p>
        </p:txBody>
      </p:sp>
      <p:sp>
        <p:nvSpPr>
          <p:cNvPr id="1106" name="TextBox 1106"/>
          <p:cNvSpPr txBox="1"/>
          <p:nvPr/>
        </p:nvSpPr>
        <p:spPr>
          <a:xfrm>
            <a:off x="241300" y="9315805"/>
            <a:ext cx="12670690" cy="254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4166"/>
              </a:lnSpc>
              <a:tabLst>
                <a:tab pos="6134100" algn="l"/>
                <a:tab pos="9830165" algn="l"/>
              </a:tabLst>
            </a:pPr>
            <a:r>
              <a:rPr lang="en-US" altLang="zh-CN" sz="1600" spc="-20" dirty="0">
                <a:solidFill>
                  <a:srgbClr val="000000"/>
                </a:solidFill>
                <a:latin typeface="Arial"/>
                <a:ea typeface="Arial"/>
              </a:rPr>
              <a:t>GAMES101	</a:t>
            </a:r>
            <a:r>
              <a:rPr lang="en-US" altLang="zh-CN" sz="1600" spc="-5" dirty="0">
                <a:solidFill>
                  <a:srgbClr val="000000"/>
                </a:solidFill>
                <a:latin typeface="Arial"/>
                <a:ea typeface="Arial"/>
              </a:rPr>
              <a:t>40	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Arial"/>
              </a:rPr>
              <a:t>Lingqi</a:t>
            </a:r>
            <a:r>
              <a:rPr lang="en-US" altLang="zh-CN" sz="1600" spc="-4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Arial"/>
              </a:rPr>
              <a:t>Yan,</a:t>
            </a:r>
            <a:r>
              <a:rPr lang="en-US" altLang="zh-CN" sz="1600" spc="-5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Arial"/>
              </a:rPr>
              <a:t>UC</a:t>
            </a:r>
            <a:r>
              <a:rPr lang="en-US" altLang="zh-CN" sz="1600" spc="-5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Arial"/>
              </a:rPr>
              <a:t>Santa</a:t>
            </a:r>
            <a:r>
              <a:rPr lang="en-US" altLang="zh-CN" sz="1600" spc="-5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Arial"/>
              </a:rPr>
              <a:t>Barbara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7" name="TextBox 1107"/>
          <p:cNvSpPr txBox="1"/>
          <p:nvPr/>
        </p:nvSpPr>
        <p:spPr>
          <a:xfrm>
            <a:off x="673100" y="444500"/>
            <a:ext cx="10324072" cy="80097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13750"/>
              </a:lnSpc>
            </a:pPr>
            <a:r>
              <a:rPr lang="en-US" altLang="zh-CN" sz="4800" spc="189" dirty="0">
                <a:solidFill>
                  <a:srgbClr val="000000"/>
                </a:solidFill>
                <a:latin typeface="Times New Roman"/>
                <a:ea typeface="Times New Roman"/>
              </a:rPr>
              <a:t>Ra</a:t>
            </a:r>
            <a:r>
              <a:rPr lang="en-US" altLang="zh-CN" sz="4800" spc="185" dirty="0">
                <a:solidFill>
                  <a:srgbClr val="000000"/>
                </a:solidFill>
                <a:latin typeface="Times New Roman"/>
                <a:ea typeface="Times New Roman"/>
              </a:rPr>
              <a:t>diometry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444"/>
              </a:lnSpc>
            </a:pPr>
            <a:endParaRPr lang="en-US" dirty="0" smtClean="0"/>
          </a:p>
          <a:p>
            <a:pPr marL="0">
              <a:lnSpc>
                <a:spcPct val="113750"/>
              </a:lnSpc>
            </a:pPr>
            <a:r>
              <a:rPr lang="en-US" altLang="zh-CN" sz="3000" spc="139" dirty="0">
                <a:solidFill>
                  <a:srgbClr val="000000"/>
                </a:solidFill>
                <a:latin typeface="Times New Roman"/>
                <a:ea typeface="Times New Roman"/>
              </a:rPr>
              <a:t>Measurement</a:t>
            </a:r>
            <a:r>
              <a:rPr lang="en-US" altLang="zh-CN" sz="3000" spc="8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000" spc="139" dirty="0">
                <a:solidFill>
                  <a:srgbClr val="000000"/>
                </a:solidFill>
                <a:latin typeface="Times New Roman"/>
                <a:ea typeface="Times New Roman"/>
              </a:rPr>
              <a:t>system</a:t>
            </a:r>
            <a:r>
              <a:rPr lang="en-US" altLang="zh-CN" sz="3000" spc="8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000" spc="145" dirty="0">
                <a:solidFill>
                  <a:srgbClr val="000000"/>
                </a:solidFill>
                <a:latin typeface="Times New Roman"/>
                <a:ea typeface="Times New Roman"/>
              </a:rPr>
              <a:t>and</a:t>
            </a:r>
            <a:r>
              <a:rPr lang="en-US" altLang="zh-CN" sz="3000" spc="8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000" spc="114" dirty="0">
                <a:solidFill>
                  <a:srgbClr val="000000"/>
                </a:solidFill>
                <a:latin typeface="Times New Roman"/>
                <a:ea typeface="Times New Roman"/>
              </a:rPr>
              <a:t>units</a:t>
            </a:r>
            <a:r>
              <a:rPr lang="en-US" altLang="zh-CN" sz="3000" spc="8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000" spc="110" dirty="0">
                <a:solidFill>
                  <a:srgbClr val="000000"/>
                </a:solidFill>
                <a:latin typeface="Times New Roman"/>
                <a:ea typeface="Times New Roman"/>
              </a:rPr>
              <a:t>for</a:t>
            </a:r>
            <a:r>
              <a:rPr lang="en-US" altLang="zh-CN" sz="3000" spc="8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000" spc="114" dirty="0">
                <a:solidFill>
                  <a:srgbClr val="000000"/>
                </a:solidFill>
                <a:latin typeface="Times New Roman"/>
                <a:ea typeface="Times New Roman"/>
              </a:rPr>
              <a:t>illumination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604"/>
              </a:lnSpc>
            </a:pPr>
            <a:endParaRPr lang="en-US" dirty="0" smtClean="0"/>
          </a:p>
          <a:p>
            <a:pPr marL="0">
              <a:lnSpc>
                <a:spcPct val="113750"/>
              </a:lnSpc>
            </a:pPr>
            <a:r>
              <a:rPr lang="en-US" altLang="zh-CN" sz="3000" spc="139" dirty="0">
                <a:solidFill>
                  <a:srgbClr val="000000"/>
                </a:solidFill>
                <a:latin typeface="Times New Roman"/>
                <a:ea typeface="Times New Roman"/>
              </a:rPr>
              <a:t>Accurately</a:t>
            </a:r>
            <a:r>
              <a:rPr lang="en-US" altLang="zh-CN" sz="3000" spc="8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000" spc="160" dirty="0">
                <a:solidFill>
                  <a:srgbClr val="000000"/>
                </a:solidFill>
                <a:latin typeface="Times New Roman"/>
                <a:ea typeface="Times New Roman"/>
              </a:rPr>
              <a:t>measure</a:t>
            </a:r>
            <a:r>
              <a:rPr lang="en-US" altLang="zh-CN" sz="3000" spc="8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000" spc="139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3000" spc="8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000" spc="120" dirty="0">
                <a:solidFill>
                  <a:srgbClr val="000000"/>
                </a:solidFill>
                <a:latin typeface="Times New Roman"/>
                <a:ea typeface="Times New Roman"/>
              </a:rPr>
              <a:t>spatial</a:t>
            </a:r>
            <a:r>
              <a:rPr lang="en-US" altLang="zh-CN" sz="3000" spc="8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000" spc="129" dirty="0">
                <a:solidFill>
                  <a:srgbClr val="000000"/>
                </a:solidFill>
                <a:latin typeface="Times New Roman"/>
                <a:ea typeface="Times New Roman"/>
              </a:rPr>
              <a:t>properties</a:t>
            </a:r>
            <a:r>
              <a:rPr lang="en-US" altLang="zh-CN" sz="3000" spc="8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000" spc="154" dirty="0">
                <a:solidFill>
                  <a:srgbClr val="000000"/>
                </a:solidFill>
                <a:latin typeface="Times New Roman"/>
                <a:ea typeface="Times New Roman"/>
              </a:rPr>
              <a:t>of</a:t>
            </a:r>
            <a:r>
              <a:rPr lang="en-US" altLang="zh-CN" sz="3000" spc="8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000" spc="120" dirty="0">
                <a:solidFill>
                  <a:srgbClr val="000000"/>
                </a:solidFill>
                <a:latin typeface="Times New Roman"/>
                <a:ea typeface="Times New Roman"/>
              </a:rPr>
              <a:t>light</a:t>
            </a:r>
          </a:p>
          <a:p>
            <a:pPr>
              <a:lnSpc>
                <a:spcPts val="850"/>
              </a:lnSpc>
            </a:pPr>
            <a:endParaRPr lang="en-US" dirty="0" smtClean="0"/>
          </a:p>
          <a:p>
            <a:pPr hangingPunct="0" marL="0" indent="381000">
              <a:lnSpc>
                <a:spcPct val="226250"/>
              </a:lnSpc>
            </a:pPr>
            <a:r>
              <a:rPr lang="en-US" altLang="zh-CN" sz="3750" spc="120" dirty="0">
                <a:solidFill>
                  <a:srgbClr val="000000"/>
                </a:solidFill>
                <a:latin typeface="Times New Roman"/>
                <a:ea typeface="Times New Roman"/>
              </a:rPr>
              <a:t>-</a:t>
            </a:r>
            <a:r>
              <a:rPr lang="en-US" altLang="zh-CN" sz="3750" spc="8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000" spc="179" dirty="0">
                <a:solidFill>
                  <a:srgbClr val="000000"/>
                </a:solidFill>
                <a:latin typeface="Times New Roman"/>
                <a:ea typeface="Times New Roman"/>
              </a:rPr>
              <a:t>New</a:t>
            </a:r>
            <a:r>
              <a:rPr lang="en-US" altLang="zh-CN" sz="3000" spc="8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000" spc="120" dirty="0">
                <a:solidFill>
                  <a:srgbClr val="000000"/>
                </a:solidFill>
                <a:latin typeface="Times New Roman"/>
                <a:ea typeface="Times New Roman"/>
              </a:rPr>
              <a:t>terms:</a:t>
            </a:r>
            <a:r>
              <a:rPr lang="en-US" altLang="zh-CN" sz="3000" spc="7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000" spc="129" dirty="0">
                <a:solidFill>
                  <a:srgbClr val="000000"/>
                </a:solidFill>
                <a:latin typeface="Times New Roman"/>
                <a:ea typeface="Times New Roman"/>
              </a:rPr>
              <a:t>Radiant</a:t>
            </a:r>
            <a:r>
              <a:rPr lang="en-US" altLang="zh-CN" sz="3000" spc="7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000" spc="104" dirty="0">
                <a:solidFill>
                  <a:srgbClr val="000000"/>
                </a:solidFill>
                <a:latin typeface="Times New Roman"/>
                <a:ea typeface="Times New Roman"/>
              </a:rPr>
              <a:t>flux,</a:t>
            </a:r>
            <a:r>
              <a:rPr lang="en-US" altLang="zh-CN" sz="3000" spc="7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000" spc="104" dirty="0">
                <a:solidFill>
                  <a:srgbClr val="000000"/>
                </a:solidFill>
                <a:latin typeface="Times New Roman"/>
                <a:ea typeface="Times New Roman"/>
              </a:rPr>
              <a:t>intensity,</a:t>
            </a:r>
            <a:r>
              <a:rPr lang="en-US" altLang="zh-CN" sz="3000" spc="8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000" spc="114" dirty="0">
                <a:solidFill>
                  <a:srgbClr val="000000"/>
                </a:solidFill>
                <a:latin typeface="Times New Roman"/>
                <a:ea typeface="Times New Roman"/>
              </a:rPr>
              <a:t>irradiance,</a:t>
            </a:r>
            <a:r>
              <a:rPr lang="en-US" altLang="zh-CN" sz="3000" spc="7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000" spc="120" dirty="0">
                <a:solidFill>
                  <a:srgbClr val="000000"/>
                </a:solidFill>
                <a:latin typeface="Times New Roman"/>
                <a:ea typeface="Times New Roman"/>
              </a:rPr>
              <a:t>radiance</a:t>
            </a:r>
            <a:r>
              <a:rPr lang="en-US" altLang="zh-CN" sz="30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000" spc="160" dirty="0">
                <a:solidFill>
                  <a:srgbClr val="000000"/>
                </a:solidFill>
                <a:latin typeface="Times New Roman"/>
                <a:ea typeface="Times New Roman"/>
              </a:rPr>
              <a:t>Perform</a:t>
            </a:r>
            <a:r>
              <a:rPr lang="en-US" altLang="zh-CN" sz="3000" spc="8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000" spc="135" dirty="0">
                <a:solidFill>
                  <a:srgbClr val="000000"/>
                </a:solidFill>
                <a:latin typeface="Times New Roman"/>
                <a:ea typeface="Times New Roman"/>
              </a:rPr>
              <a:t>lighting</a:t>
            </a:r>
            <a:r>
              <a:rPr lang="en-US" altLang="zh-CN" sz="3000" spc="8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000" spc="135" dirty="0">
                <a:solidFill>
                  <a:srgbClr val="000000"/>
                </a:solidFill>
                <a:latin typeface="Times New Roman"/>
                <a:ea typeface="Times New Roman"/>
              </a:rPr>
              <a:t>calculations</a:t>
            </a:r>
            <a:r>
              <a:rPr lang="en-US" altLang="zh-CN" sz="3000" spc="8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000" spc="160" dirty="0">
                <a:solidFill>
                  <a:srgbClr val="000000"/>
                </a:solidFill>
                <a:latin typeface="Times New Roman"/>
                <a:ea typeface="Times New Roman"/>
              </a:rPr>
              <a:t>in</a:t>
            </a:r>
            <a:r>
              <a:rPr lang="en-US" altLang="zh-CN" sz="3000" spc="8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000" spc="154" dirty="0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3000" spc="8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000" spc="139" dirty="0">
                <a:solidFill>
                  <a:srgbClr val="000000"/>
                </a:solidFill>
                <a:latin typeface="Times New Roman"/>
                <a:ea typeface="Times New Roman"/>
              </a:rPr>
              <a:t>physically</a:t>
            </a:r>
            <a:r>
              <a:rPr lang="en-US" altLang="zh-CN" sz="3000" spc="9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000" spc="139" dirty="0">
                <a:solidFill>
                  <a:srgbClr val="000000"/>
                </a:solidFill>
                <a:latin typeface="Times New Roman"/>
                <a:ea typeface="Times New Roman"/>
              </a:rPr>
              <a:t>correct</a:t>
            </a:r>
            <a:r>
              <a:rPr lang="en-US" altLang="zh-CN" sz="3000" spc="8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000" spc="170" dirty="0">
                <a:solidFill>
                  <a:srgbClr val="000000"/>
                </a:solidFill>
                <a:latin typeface="Times New Roman"/>
                <a:ea typeface="Times New Roman"/>
              </a:rPr>
              <a:t>manner</a:t>
            </a:r>
            <a:r>
              <a:rPr lang="en-US" altLang="zh-CN" sz="30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000" spc="-5" dirty="0">
                <a:solidFill>
                  <a:srgbClr val="000000"/>
                </a:solidFill>
                <a:latin typeface="Times New Roman"/>
                <a:ea typeface="Times New Roman"/>
              </a:rPr>
              <a:t>———</a:t>
            </a:r>
            <a:r>
              <a:rPr lang="en-US" altLang="zh-CN" sz="3000" dirty="0">
                <a:solidFill>
                  <a:srgbClr val="000000"/>
                </a:solidFill>
                <a:latin typeface="Times New Roman"/>
                <a:ea typeface="Times New Roman"/>
              </a:rPr>
              <a:t>——————————————————————</a:t>
            </a:r>
          </a:p>
          <a:p>
            <a:pPr marL="0">
              <a:lnSpc>
                <a:spcPct val="113750"/>
              </a:lnSpc>
            </a:pPr>
            <a:r>
              <a:rPr lang="en-US" altLang="zh-CN" sz="3000" spc="185" dirty="0">
                <a:solidFill>
                  <a:srgbClr val="000000"/>
                </a:solidFill>
                <a:latin typeface="Times New Roman"/>
                <a:ea typeface="Times New Roman"/>
              </a:rPr>
              <a:t>My</a:t>
            </a:r>
            <a:r>
              <a:rPr lang="en-US" altLang="zh-CN" sz="3000" spc="6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000" spc="110" dirty="0">
                <a:solidFill>
                  <a:srgbClr val="000000"/>
                </a:solidFill>
                <a:latin typeface="Times New Roman"/>
                <a:ea typeface="Times New Roman"/>
              </a:rPr>
              <a:t>personal</a:t>
            </a:r>
            <a:r>
              <a:rPr lang="en-US" altLang="zh-CN" sz="3000" spc="6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000" spc="160" dirty="0">
                <a:solidFill>
                  <a:srgbClr val="000000"/>
                </a:solidFill>
                <a:latin typeface="Times New Roman"/>
                <a:ea typeface="Times New Roman"/>
              </a:rPr>
              <a:t>way</a:t>
            </a:r>
            <a:r>
              <a:rPr lang="en-US" altLang="zh-CN" sz="3000" spc="6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000" spc="114" dirty="0">
                <a:solidFill>
                  <a:srgbClr val="000000"/>
                </a:solidFill>
                <a:latin typeface="Times New Roman"/>
                <a:ea typeface="Times New Roman"/>
              </a:rPr>
              <a:t>of</a:t>
            </a:r>
            <a:r>
              <a:rPr lang="en-US" altLang="zh-CN" sz="3000" spc="6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000" spc="110" dirty="0">
                <a:solidFill>
                  <a:srgbClr val="000000"/>
                </a:solidFill>
                <a:latin typeface="Times New Roman"/>
                <a:ea typeface="Times New Roman"/>
              </a:rPr>
              <a:t>learning</a:t>
            </a:r>
            <a:r>
              <a:rPr lang="en-US" altLang="zh-CN" sz="3000" spc="6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000" spc="104" dirty="0">
                <a:solidFill>
                  <a:srgbClr val="000000"/>
                </a:solidFill>
                <a:latin typeface="Times New Roman"/>
                <a:ea typeface="Times New Roman"/>
              </a:rPr>
              <a:t>things:</a:t>
            </a:r>
          </a:p>
          <a:p>
            <a:pPr>
              <a:lnSpc>
                <a:spcPts val="1650"/>
              </a:lnSpc>
            </a:pPr>
            <a:endParaRPr lang="en-US" dirty="0" smtClean="0"/>
          </a:p>
          <a:p>
            <a:pPr marL="0" indent="381000">
              <a:lnSpc>
                <a:spcPct val="113750"/>
              </a:lnSpc>
            </a:pPr>
            <a:r>
              <a:rPr lang="en-US" altLang="zh-CN" sz="3750" dirty="0">
                <a:solidFill>
                  <a:srgbClr val="000000"/>
                </a:solidFill>
                <a:latin typeface="Times New Roman"/>
                <a:ea typeface="Times New Roman"/>
              </a:rPr>
              <a:t>-</a:t>
            </a:r>
            <a:r>
              <a:rPr lang="en-US" altLang="zh-CN" sz="3750" spc="24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000" dirty="0">
                <a:solidFill>
                  <a:srgbClr val="000000"/>
                </a:solidFill>
                <a:latin typeface="Times New Roman"/>
                <a:ea typeface="Times New Roman"/>
              </a:rPr>
              <a:t>WHY,</a:t>
            </a:r>
            <a:r>
              <a:rPr lang="en-US" altLang="zh-CN" sz="3000" spc="19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000" dirty="0">
                <a:solidFill>
                  <a:srgbClr val="000000"/>
                </a:solidFill>
                <a:latin typeface="Times New Roman"/>
                <a:ea typeface="Times New Roman"/>
              </a:rPr>
              <a:t>WHAT,</a:t>
            </a:r>
            <a:r>
              <a:rPr lang="en-US" altLang="zh-CN" sz="3000" spc="19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000" dirty="0">
                <a:solidFill>
                  <a:srgbClr val="000000"/>
                </a:solidFill>
                <a:latin typeface="Times New Roman"/>
                <a:ea typeface="Times New Roman"/>
              </a:rPr>
              <a:t>then</a:t>
            </a:r>
            <a:r>
              <a:rPr lang="en-US" altLang="zh-CN" sz="3000" spc="18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000" dirty="0">
                <a:solidFill>
                  <a:srgbClr val="000000"/>
                </a:solidFill>
                <a:latin typeface="Times New Roman"/>
                <a:ea typeface="Times New Roman"/>
              </a:rPr>
              <a:t>HOW</a:t>
            </a:r>
          </a:p>
        </p:txBody>
      </p:sp>
      <p:sp>
        <p:nvSpPr>
          <p:cNvPr id="1108" name="TextBox 1108"/>
          <p:cNvSpPr txBox="1"/>
          <p:nvPr/>
        </p:nvSpPr>
        <p:spPr>
          <a:xfrm>
            <a:off x="241300" y="9315805"/>
            <a:ext cx="12670690" cy="254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4166"/>
              </a:lnSpc>
              <a:tabLst>
                <a:tab pos="6134100" algn="l"/>
                <a:tab pos="9830165" algn="l"/>
              </a:tabLst>
            </a:pPr>
            <a:r>
              <a:rPr lang="en-US" altLang="zh-CN" sz="1600" spc="-20" dirty="0">
                <a:solidFill>
                  <a:srgbClr val="000000"/>
                </a:solidFill>
                <a:latin typeface="Arial"/>
                <a:ea typeface="Arial"/>
              </a:rPr>
              <a:t>GAMES101	</a:t>
            </a:r>
            <a:r>
              <a:rPr lang="en-US" altLang="zh-CN" sz="1600" spc="-5" dirty="0">
                <a:solidFill>
                  <a:srgbClr val="000000"/>
                </a:solidFill>
                <a:latin typeface="Arial"/>
                <a:ea typeface="Arial"/>
              </a:rPr>
              <a:t>41	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Arial"/>
              </a:rPr>
              <a:t>Lingqi</a:t>
            </a:r>
            <a:r>
              <a:rPr lang="en-US" altLang="zh-CN" sz="1600" spc="-4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Arial"/>
              </a:rPr>
              <a:t>Yan,</a:t>
            </a:r>
            <a:r>
              <a:rPr lang="en-US" altLang="zh-CN" sz="1600" spc="-5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Arial"/>
              </a:rPr>
              <a:t>UC</a:t>
            </a:r>
            <a:r>
              <a:rPr lang="en-US" altLang="zh-CN" sz="1600" spc="-5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Arial"/>
              </a:rPr>
              <a:t>Santa</a:t>
            </a:r>
            <a:r>
              <a:rPr lang="en-US" altLang="zh-CN" sz="1600" spc="-5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Arial"/>
              </a:rPr>
              <a:t>Barbara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9" name="TextBox 1109"/>
          <p:cNvSpPr txBox="1"/>
          <p:nvPr/>
        </p:nvSpPr>
        <p:spPr>
          <a:xfrm>
            <a:off x="1371600" y="4419600"/>
            <a:ext cx="10376088" cy="9707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13750"/>
              </a:lnSpc>
            </a:pPr>
            <a:r>
              <a:rPr lang="en-US" altLang="zh-CN" sz="5600" spc="164" dirty="0">
                <a:solidFill>
                  <a:srgbClr val="000000"/>
                </a:solidFill>
                <a:latin typeface="Times New Roman"/>
                <a:ea typeface="Times New Roman"/>
              </a:rPr>
              <a:t>Radiant</a:t>
            </a:r>
            <a:r>
              <a:rPr lang="en-US" altLang="zh-CN" sz="5600" spc="1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600" spc="185" dirty="0">
                <a:solidFill>
                  <a:srgbClr val="000000"/>
                </a:solidFill>
                <a:latin typeface="Times New Roman"/>
                <a:ea typeface="Times New Roman"/>
              </a:rPr>
              <a:t>Energy</a:t>
            </a:r>
            <a:r>
              <a:rPr lang="en-US" altLang="zh-CN" sz="5600" spc="10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600" spc="179" dirty="0">
                <a:solidFill>
                  <a:srgbClr val="000000"/>
                </a:solidFill>
                <a:latin typeface="Times New Roman"/>
                <a:ea typeface="Times New Roman"/>
              </a:rPr>
              <a:t>and</a:t>
            </a:r>
            <a:r>
              <a:rPr lang="en-US" altLang="zh-CN" sz="5600" spc="1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600" spc="175" dirty="0">
                <a:solidFill>
                  <a:srgbClr val="000000"/>
                </a:solidFill>
                <a:latin typeface="Times New Roman"/>
                <a:ea typeface="Times New Roman"/>
              </a:rPr>
              <a:t>Flux</a:t>
            </a:r>
            <a:r>
              <a:rPr lang="en-US" altLang="zh-CN" sz="5600" spc="10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600" spc="170" dirty="0">
                <a:solidFill>
                  <a:srgbClr val="000000"/>
                </a:solidFill>
                <a:latin typeface="Times New Roman"/>
                <a:ea typeface="Times New Roman"/>
              </a:rPr>
              <a:t>(Power)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Freeform 1110"> 
				</p:cNvPr>
          <p:cNvSpPr/>
          <p:nvPr/>
        </p:nvSpPr>
        <p:spPr>
          <a:xfrm>
            <a:off x="4080414" y="7115713"/>
            <a:ext cx="618585" cy="21685"/>
          </a:xfrm>
          <a:custGeom>
            <a:avLst/>
            <a:gdLst>
              <a:gd name="connsiteX0" fmla="*/ 15230 w 618585"/>
              <a:gd name="connsiteY0" fmla="*/ 14230 h 21685"/>
              <a:gd name="connsiteX1" fmla="*/ 620811 w 618585"/>
              <a:gd name="connsiteY1" fmla="*/ 14230 h 21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18585" h="21685">
                <a:moveTo>
                  <a:pt x="15230" y="14230"/>
                </a:moveTo>
                <a:lnTo>
                  <a:pt x="620811" y="14230"/>
                </a:lnTo>
              </a:path>
            </a:pathLst>
          </a:custGeom>
          <a:ln w="17971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1" name="TextBox 1111"/>
          <p:cNvSpPr txBox="1"/>
          <p:nvPr/>
        </p:nvSpPr>
        <p:spPr>
          <a:xfrm>
            <a:off x="673100" y="444500"/>
            <a:ext cx="11483019" cy="554562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13750"/>
              </a:lnSpc>
            </a:pPr>
            <a:r>
              <a:rPr lang="en-US" altLang="zh-CN" sz="4800" spc="139" dirty="0">
                <a:solidFill>
                  <a:srgbClr val="000000"/>
                </a:solidFill>
                <a:latin typeface="Times New Roman"/>
                <a:ea typeface="Times New Roman"/>
              </a:rPr>
              <a:t>Radiant</a:t>
            </a:r>
            <a:r>
              <a:rPr lang="en-US" altLang="zh-CN" sz="4800" spc="8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800" spc="160" dirty="0">
                <a:solidFill>
                  <a:srgbClr val="000000"/>
                </a:solidFill>
                <a:latin typeface="Times New Roman"/>
                <a:ea typeface="Times New Roman"/>
              </a:rPr>
              <a:t>Energy</a:t>
            </a:r>
            <a:r>
              <a:rPr lang="en-US" altLang="zh-CN" sz="4800" spc="8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800" spc="154" dirty="0">
                <a:solidFill>
                  <a:srgbClr val="000000"/>
                </a:solidFill>
                <a:latin typeface="Times New Roman"/>
                <a:ea typeface="Times New Roman"/>
              </a:rPr>
              <a:t>and</a:t>
            </a:r>
            <a:r>
              <a:rPr lang="en-US" altLang="zh-CN" sz="4800" spc="8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800" spc="150" dirty="0">
                <a:solidFill>
                  <a:srgbClr val="000000"/>
                </a:solidFill>
                <a:latin typeface="Times New Roman"/>
                <a:ea typeface="Times New Roman"/>
              </a:rPr>
              <a:t>Flux</a:t>
            </a:r>
            <a:r>
              <a:rPr lang="en-US" altLang="zh-CN" sz="4800" spc="8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800" spc="145" dirty="0">
                <a:solidFill>
                  <a:srgbClr val="000000"/>
                </a:solidFill>
                <a:latin typeface="Times New Roman"/>
                <a:ea typeface="Times New Roman"/>
              </a:rPr>
              <a:t>(Power)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675"/>
              </a:lnSpc>
            </a:pPr>
            <a:endParaRPr lang="en-US" dirty="0" smtClean="0"/>
          </a:p>
          <a:p>
            <a:pPr hangingPunct="0" marL="0">
              <a:lnSpc>
                <a:spcPct val="102916"/>
              </a:lnSpc>
            </a:pPr>
            <a:r>
              <a:rPr lang="en-US" altLang="zh-CN" sz="3400" spc="139" dirty="0">
                <a:solidFill>
                  <a:srgbClr val="000000"/>
                </a:solidFill>
                <a:latin typeface="Times New Roman"/>
                <a:ea typeface="Times New Roman"/>
              </a:rPr>
              <a:t>Definition:</a:t>
            </a:r>
            <a:r>
              <a:rPr lang="en-US" altLang="zh-CN" sz="3400" spc="8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60" dirty="0">
                <a:solidFill>
                  <a:srgbClr val="000000"/>
                </a:solidFill>
                <a:latin typeface="Times New Roman"/>
                <a:ea typeface="Times New Roman"/>
              </a:rPr>
              <a:t>Radiant</a:t>
            </a:r>
            <a:r>
              <a:rPr lang="en-US" altLang="zh-CN" sz="3400" spc="9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64" dirty="0">
                <a:solidFill>
                  <a:srgbClr val="000000"/>
                </a:solidFill>
                <a:latin typeface="Times New Roman"/>
                <a:ea typeface="Times New Roman"/>
              </a:rPr>
              <a:t>energy</a:t>
            </a:r>
            <a:r>
              <a:rPr lang="en-US" altLang="zh-CN" sz="3400" spc="9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20" dirty="0">
                <a:solidFill>
                  <a:srgbClr val="000000"/>
                </a:solidFill>
                <a:latin typeface="Times New Roman"/>
                <a:ea typeface="Times New Roman"/>
              </a:rPr>
              <a:t>is</a:t>
            </a:r>
            <a:r>
              <a:rPr lang="en-US" altLang="zh-CN" sz="3400" spc="9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45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3400" spc="9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60" dirty="0">
                <a:solidFill>
                  <a:srgbClr val="000000"/>
                </a:solidFill>
                <a:latin typeface="Times New Roman"/>
                <a:ea typeface="Times New Roman"/>
              </a:rPr>
              <a:t>energy</a:t>
            </a:r>
            <a:r>
              <a:rPr lang="en-US" altLang="zh-CN" sz="3400" spc="9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54" dirty="0">
                <a:solidFill>
                  <a:srgbClr val="000000"/>
                </a:solidFill>
                <a:latin typeface="Times New Roman"/>
                <a:ea typeface="Times New Roman"/>
              </a:rPr>
              <a:t>of</a:t>
            </a:r>
            <a:r>
              <a:rPr lang="en-US" altLang="zh-CN" sz="3400" spc="9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50" dirty="0">
                <a:solidFill>
                  <a:srgbClr val="000000"/>
                </a:solidFill>
                <a:latin typeface="Times New Roman"/>
                <a:ea typeface="Times New Roman"/>
              </a:rPr>
              <a:t>electromagnetic</a:t>
            </a:r>
            <a:r>
              <a:rPr lang="en-US" altLang="zh-CN" sz="34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50" dirty="0">
                <a:solidFill>
                  <a:srgbClr val="000000"/>
                </a:solidFill>
                <a:latin typeface="Times New Roman"/>
                <a:ea typeface="Times New Roman"/>
              </a:rPr>
              <a:t>radiation.</a:t>
            </a:r>
            <a:r>
              <a:rPr lang="en-US" altLang="zh-CN" sz="3400" spc="9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25" dirty="0">
                <a:solidFill>
                  <a:srgbClr val="000000"/>
                </a:solidFill>
                <a:latin typeface="Times New Roman"/>
                <a:ea typeface="Times New Roman"/>
              </a:rPr>
              <a:t>It</a:t>
            </a:r>
            <a:r>
              <a:rPr lang="en-US" altLang="zh-CN" sz="3400" spc="1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35" dirty="0">
                <a:solidFill>
                  <a:srgbClr val="000000"/>
                </a:solidFill>
                <a:latin typeface="Times New Roman"/>
                <a:ea typeface="Times New Roman"/>
              </a:rPr>
              <a:t>is</a:t>
            </a:r>
            <a:r>
              <a:rPr lang="en-US" altLang="zh-CN" sz="3400" spc="1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89" dirty="0">
                <a:solidFill>
                  <a:srgbClr val="000000"/>
                </a:solidFill>
                <a:latin typeface="Times New Roman"/>
                <a:ea typeface="Times New Roman"/>
              </a:rPr>
              <a:t>measured</a:t>
            </a:r>
            <a:r>
              <a:rPr lang="en-US" altLang="zh-CN" sz="3400" spc="1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54" dirty="0">
                <a:solidFill>
                  <a:srgbClr val="000000"/>
                </a:solidFill>
                <a:latin typeface="Times New Roman"/>
                <a:ea typeface="Times New Roman"/>
              </a:rPr>
              <a:t>in</a:t>
            </a:r>
            <a:r>
              <a:rPr lang="en-US" altLang="zh-CN" sz="3400" spc="1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54" dirty="0">
                <a:solidFill>
                  <a:srgbClr val="000000"/>
                </a:solidFill>
                <a:latin typeface="Times New Roman"/>
                <a:ea typeface="Times New Roman"/>
              </a:rPr>
              <a:t>units</a:t>
            </a:r>
            <a:r>
              <a:rPr lang="en-US" altLang="zh-CN" sz="3400" spc="1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64" dirty="0">
                <a:solidFill>
                  <a:srgbClr val="000000"/>
                </a:solidFill>
                <a:latin typeface="Times New Roman"/>
                <a:ea typeface="Times New Roman"/>
              </a:rPr>
              <a:t>of</a:t>
            </a:r>
            <a:r>
              <a:rPr lang="en-US" altLang="zh-CN" sz="3400" spc="1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50" dirty="0">
                <a:solidFill>
                  <a:srgbClr val="000000"/>
                </a:solidFill>
                <a:latin typeface="Times New Roman"/>
                <a:ea typeface="Times New Roman"/>
              </a:rPr>
              <a:t>joules,</a:t>
            </a:r>
            <a:r>
              <a:rPr lang="en-US" altLang="zh-CN" sz="3400" spc="1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89" dirty="0">
                <a:solidFill>
                  <a:srgbClr val="000000"/>
                </a:solidFill>
                <a:latin typeface="Times New Roman"/>
                <a:ea typeface="Times New Roman"/>
              </a:rPr>
              <a:t>and</a:t>
            </a:r>
            <a:r>
              <a:rPr lang="en-US" altLang="zh-CN" sz="3400" spc="1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79" dirty="0">
                <a:solidFill>
                  <a:srgbClr val="000000"/>
                </a:solidFill>
                <a:latin typeface="Times New Roman"/>
                <a:ea typeface="Times New Roman"/>
              </a:rPr>
              <a:t>denoted</a:t>
            </a:r>
            <a:r>
              <a:rPr lang="en-US" altLang="zh-CN" sz="3400" spc="1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200" dirty="0">
                <a:solidFill>
                  <a:srgbClr val="000000"/>
                </a:solidFill>
                <a:latin typeface="Times New Roman"/>
                <a:ea typeface="Times New Roman"/>
              </a:rPr>
              <a:t>by</a:t>
            </a:r>
            <a:r>
              <a:rPr lang="en-US" altLang="zh-CN" sz="34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45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3400" spc="9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70" dirty="0">
                <a:solidFill>
                  <a:srgbClr val="000000"/>
                </a:solidFill>
                <a:latin typeface="Times New Roman"/>
                <a:ea typeface="Times New Roman"/>
              </a:rPr>
              <a:t>symbol: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925"/>
              </a:lnSpc>
            </a:pPr>
            <a:endParaRPr lang="en-US" dirty="0" smtClean="0"/>
          </a:p>
          <a:p>
            <a:pPr marL="0" indent="4444416">
              <a:lnSpc>
                <a:spcPct val="100000"/>
              </a:lnSpc>
            </a:pPr>
            <a:r>
              <a:rPr lang="en-US" altLang="zh-CN" sz="3550" spc="295" dirty="0">
                <a:solidFill>
                  <a:srgbClr val="000000"/>
                </a:solidFill>
                <a:latin typeface="Times New Roman"/>
                <a:ea typeface="Times New Roman"/>
              </a:rPr>
              <a:t>Q</a:t>
            </a:r>
            <a:r>
              <a:rPr lang="en-US" altLang="zh-CN" sz="3550" spc="10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550" spc="145" dirty="0">
                <a:solidFill>
                  <a:srgbClr val="000000"/>
                </a:solidFill>
                <a:latin typeface="Times New Roman"/>
                <a:ea typeface="Times New Roman"/>
              </a:rPr>
              <a:t>[J</a:t>
            </a:r>
            <a:r>
              <a:rPr lang="en-US" altLang="zh-CN" sz="3550" spc="10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550" spc="234" dirty="0">
                <a:solidFill>
                  <a:srgbClr val="000000"/>
                </a:solidFill>
                <a:latin typeface="Times New Roman"/>
                <a:ea typeface="Times New Roman"/>
              </a:rPr>
              <a:t>=</a:t>
            </a:r>
            <a:r>
              <a:rPr lang="en-US" altLang="zh-CN" sz="3550" spc="10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550" spc="164" dirty="0">
                <a:solidFill>
                  <a:srgbClr val="000000"/>
                </a:solidFill>
                <a:latin typeface="Times New Roman"/>
                <a:ea typeface="Times New Roman"/>
              </a:rPr>
              <a:t>Joule]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175"/>
              </a:lnSpc>
            </a:pPr>
            <a:endParaRPr lang="en-US" dirty="0" smtClean="0"/>
          </a:p>
          <a:p>
            <a:pPr hangingPunct="0" marL="0">
              <a:lnSpc>
                <a:spcPct val="103750"/>
              </a:lnSpc>
            </a:pPr>
            <a:r>
              <a:rPr lang="en-US" altLang="zh-CN" sz="3400" spc="114" dirty="0">
                <a:solidFill>
                  <a:srgbClr val="000000"/>
                </a:solidFill>
                <a:latin typeface="Times New Roman"/>
                <a:ea typeface="Times New Roman"/>
              </a:rPr>
              <a:t>Definition:</a:t>
            </a:r>
            <a:r>
              <a:rPr lang="en-US" altLang="zh-CN" sz="3400" spc="7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29" dirty="0">
                <a:solidFill>
                  <a:srgbClr val="000000"/>
                </a:solidFill>
                <a:latin typeface="Times New Roman"/>
                <a:ea typeface="Times New Roman"/>
              </a:rPr>
              <a:t>Radiant</a:t>
            </a:r>
            <a:r>
              <a:rPr lang="en-US" altLang="zh-CN" sz="3400" spc="8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25" dirty="0">
                <a:solidFill>
                  <a:srgbClr val="000000"/>
                </a:solidFill>
                <a:latin typeface="Times New Roman"/>
                <a:ea typeface="Times New Roman"/>
              </a:rPr>
              <a:t>flux</a:t>
            </a:r>
            <a:r>
              <a:rPr lang="en-US" altLang="zh-CN" sz="3400" spc="7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29" dirty="0">
                <a:solidFill>
                  <a:srgbClr val="000000"/>
                </a:solidFill>
                <a:latin typeface="Times New Roman"/>
                <a:ea typeface="Times New Roman"/>
              </a:rPr>
              <a:t>(power)</a:t>
            </a:r>
            <a:r>
              <a:rPr lang="en-US" altLang="zh-CN" sz="3400" spc="8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10" dirty="0">
                <a:solidFill>
                  <a:srgbClr val="000000"/>
                </a:solidFill>
                <a:latin typeface="Times New Roman"/>
                <a:ea typeface="Times New Roman"/>
              </a:rPr>
              <a:t>is</a:t>
            </a:r>
            <a:r>
              <a:rPr lang="en-US" altLang="zh-CN" sz="3400" spc="7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20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3400" spc="8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29" dirty="0">
                <a:solidFill>
                  <a:srgbClr val="000000"/>
                </a:solidFill>
                <a:latin typeface="Times New Roman"/>
                <a:ea typeface="Times New Roman"/>
              </a:rPr>
              <a:t>energy</a:t>
            </a:r>
            <a:r>
              <a:rPr lang="en-US" altLang="zh-CN" sz="3400" spc="7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20" dirty="0">
                <a:solidFill>
                  <a:srgbClr val="000000"/>
                </a:solidFill>
                <a:latin typeface="Times New Roman"/>
                <a:ea typeface="Times New Roman"/>
              </a:rPr>
              <a:t>emitted,</a:t>
            </a:r>
            <a:r>
              <a:rPr lang="en-US" altLang="zh-CN" sz="34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54" dirty="0">
                <a:solidFill>
                  <a:srgbClr val="000000"/>
                </a:solidFill>
                <a:latin typeface="Times New Roman"/>
                <a:ea typeface="Times New Roman"/>
              </a:rPr>
              <a:t>reflected,</a:t>
            </a:r>
            <a:r>
              <a:rPr lang="en-US" altLang="zh-CN" sz="3400" spc="10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70" dirty="0">
                <a:solidFill>
                  <a:srgbClr val="000000"/>
                </a:solidFill>
                <a:latin typeface="Times New Roman"/>
                <a:ea typeface="Times New Roman"/>
              </a:rPr>
              <a:t>transmitted</a:t>
            </a:r>
            <a:r>
              <a:rPr lang="en-US" altLang="zh-CN" sz="3400" spc="10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79" dirty="0">
                <a:solidFill>
                  <a:srgbClr val="000000"/>
                </a:solidFill>
                <a:latin typeface="Times New Roman"/>
                <a:ea typeface="Times New Roman"/>
              </a:rPr>
              <a:t>or</a:t>
            </a:r>
            <a:r>
              <a:rPr lang="en-US" altLang="zh-CN" sz="3400" spc="10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64" dirty="0">
                <a:solidFill>
                  <a:srgbClr val="000000"/>
                </a:solidFill>
                <a:latin typeface="Times New Roman"/>
                <a:ea typeface="Times New Roman"/>
              </a:rPr>
              <a:t>received,</a:t>
            </a:r>
            <a:r>
              <a:rPr lang="en-US" altLang="zh-CN" sz="3400" spc="10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89" dirty="0">
                <a:solidFill>
                  <a:srgbClr val="000000"/>
                </a:solidFill>
                <a:latin typeface="Times New Roman"/>
                <a:ea typeface="Times New Roman"/>
              </a:rPr>
              <a:t>per</a:t>
            </a:r>
            <a:r>
              <a:rPr lang="en-US" altLang="zh-CN" sz="3400" spc="10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60" dirty="0">
                <a:solidFill>
                  <a:srgbClr val="000000"/>
                </a:solidFill>
                <a:latin typeface="Times New Roman"/>
                <a:ea typeface="Times New Roman"/>
              </a:rPr>
              <a:t>unit</a:t>
            </a:r>
            <a:r>
              <a:rPr lang="en-US" altLang="zh-CN" sz="3400" spc="10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70" dirty="0">
                <a:solidFill>
                  <a:srgbClr val="000000"/>
                </a:solidFill>
                <a:latin typeface="Times New Roman"/>
                <a:ea typeface="Times New Roman"/>
              </a:rPr>
              <a:t>time.</a:t>
            </a:r>
          </a:p>
        </p:txBody>
      </p:sp>
      <p:sp>
        <p:nvSpPr>
          <p:cNvPr id="1112" name="TextBox 1112"/>
          <p:cNvSpPr txBox="1"/>
          <p:nvPr/>
        </p:nvSpPr>
        <p:spPr>
          <a:xfrm>
            <a:off x="3566783" y="6600669"/>
            <a:ext cx="6678825" cy="107302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98333"/>
              </a:lnSpc>
            </a:pPr>
            <a:r>
              <a:rPr lang="en-US" altLang="zh-CN" sz="3550" dirty="0">
                <a:solidFill>
                  <a:srgbClr val="000000"/>
                </a:solidFill>
                <a:latin typeface="Times New Roman"/>
                <a:ea typeface="Times New Roman"/>
              </a:rPr>
              <a:t>⌘</a:t>
            </a:r>
            <a:r>
              <a:rPr lang="en-US" altLang="zh-CN" sz="3550" spc="16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550" dirty="0">
                <a:solidFill>
                  <a:srgbClr val="000000"/>
                </a:solidFill>
                <a:latin typeface="Times New Roman"/>
                <a:ea typeface="Times New Roman"/>
              </a:rPr>
              <a:t>d</a:t>
            </a:r>
            <a:r>
              <a:rPr lang="en-US" altLang="zh-CN" sz="3550" dirty="0">
                <a:solidFill>
                  <a:srgbClr val="000000"/>
                </a:solidFill>
                <a:latin typeface="Times New Roman"/>
                <a:ea typeface="Times New Roman"/>
              </a:rPr>
              <a:t>d</a:t>
            </a:r>
            <a:r>
              <a:rPr lang="en-US" altLang="zh-CN" sz="3550" dirty="0">
                <a:solidFill>
                  <a:srgbClr val="000000"/>
                </a:solidFill>
                <a:latin typeface="Times New Roman"/>
                <a:ea typeface="Times New Roman"/>
              </a:rPr>
              <a:t>Q</a:t>
            </a:r>
            <a:r>
              <a:rPr lang="en-US" altLang="zh-CN" sz="3550" dirty="0">
                <a:solidFill>
                  <a:srgbClr val="000000"/>
                </a:solidFill>
                <a:latin typeface="Times New Roman"/>
                <a:ea typeface="Times New Roman"/>
              </a:rPr>
              <a:t>t</a:t>
            </a:r>
            <a:r>
              <a:rPr lang="en-US" altLang="zh-CN" sz="3550" spc="164" dirty="0">
                <a:solidFill>
                  <a:srgbClr val="000000"/>
                </a:solidFill>
                <a:latin typeface="Times New Roman"/>
                <a:cs typeface="Times New Roman"/>
              </a:rPr>
              <a:t>  </a:t>
            </a:r>
            <a:r>
              <a:rPr lang="en-US" altLang="zh-CN" sz="3550" dirty="0">
                <a:solidFill>
                  <a:srgbClr val="000000"/>
                </a:solidFill>
                <a:latin typeface="Times New Roman"/>
                <a:ea typeface="Times New Roman"/>
              </a:rPr>
              <a:t>[W</a:t>
            </a:r>
            <a:r>
              <a:rPr lang="en-US" altLang="zh-CN" sz="3550" spc="16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550" dirty="0">
                <a:solidFill>
                  <a:srgbClr val="000000"/>
                </a:solidFill>
                <a:latin typeface="Times New Roman"/>
                <a:ea typeface="Times New Roman"/>
              </a:rPr>
              <a:t>=</a:t>
            </a:r>
            <a:r>
              <a:rPr lang="en-US" altLang="zh-CN" sz="3550" spc="16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550" dirty="0">
                <a:solidFill>
                  <a:srgbClr val="000000"/>
                </a:solidFill>
                <a:latin typeface="Times New Roman"/>
                <a:ea typeface="Times New Roman"/>
              </a:rPr>
              <a:t>Watt]</a:t>
            </a:r>
            <a:r>
              <a:rPr lang="en-US" altLang="zh-CN" sz="3550" spc="16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550" dirty="0">
                <a:solidFill>
                  <a:srgbClr val="000000"/>
                </a:solidFill>
                <a:latin typeface="Times New Roman"/>
                <a:ea typeface="Times New Roman"/>
              </a:rPr>
              <a:t>[lm</a:t>
            </a:r>
            <a:r>
              <a:rPr lang="en-US" altLang="zh-CN" sz="3550" spc="16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550" dirty="0">
                <a:solidFill>
                  <a:srgbClr val="000000"/>
                </a:solidFill>
                <a:latin typeface="Times New Roman"/>
                <a:ea typeface="Times New Roman"/>
              </a:rPr>
              <a:t>=</a:t>
            </a:r>
            <a:r>
              <a:rPr lang="en-US" altLang="zh-CN" sz="3550" spc="16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550" dirty="0">
                <a:solidFill>
                  <a:srgbClr val="000000"/>
                </a:solidFill>
                <a:latin typeface="Times New Roman"/>
                <a:ea typeface="Times New Roman"/>
              </a:rPr>
              <a:t>lumen]</a:t>
            </a:r>
            <a:r>
              <a:rPr lang="en-US" altLang="zh-CN" sz="3400" dirty="0">
                <a:solidFill>
                  <a:srgbClr val="000000"/>
                </a:solidFill>
                <a:latin typeface="Times New Roman"/>
                <a:ea typeface="Times New Roman"/>
              </a:rPr>
              <a:t>*</a:t>
            </a:r>
          </a:p>
        </p:txBody>
      </p:sp>
      <p:sp>
        <p:nvSpPr>
          <p:cNvPr id="1113" name="TextBox 1113"/>
          <p:cNvSpPr txBox="1"/>
          <p:nvPr/>
        </p:nvSpPr>
        <p:spPr>
          <a:xfrm>
            <a:off x="241300" y="9315805"/>
            <a:ext cx="12670690" cy="254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4166"/>
              </a:lnSpc>
              <a:tabLst>
                <a:tab pos="6134100" algn="l"/>
                <a:tab pos="9830165" algn="l"/>
              </a:tabLst>
            </a:pPr>
            <a:r>
              <a:rPr lang="en-US" altLang="zh-CN" sz="1600" spc="-20" dirty="0">
                <a:solidFill>
                  <a:srgbClr val="000000"/>
                </a:solidFill>
                <a:latin typeface="Arial"/>
                <a:ea typeface="Arial"/>
              </a:rPr>
              <a:t>GAMES101	</a:t>
            </a:r>
            <a:r>
              <a:rPr lang="en-US" altLang="zh-CN" sz="1600" spc="-5" dirty="0">
                <a:solidFill>
                  <a:srgbClr val="000000"/>
                </a:solidFill>
                <a:latin typeface="Arial"/>
                <a:ea typeface="Arial"/>
              </a:rPr>
              <a:t>43	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Arial"/>
              </a:rPr>
              <a:t>Lingqi</a:t>
            </a:r>
            <a:r>
              <a:rPr lang="en-US" altLang="zh-CN" sz="1600" spc="-4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Arial"/>
              </a:rPr>
              <a:t>Yan,</a:t>
            </a:r>
            <a:r>
              <a:rPr lang="en-US" altLang="zh-CN" sz="1600" spc="-5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Arial"/>
              </a:rPr>
              <a:t>UC</a:t>
            </a:r>
            <a:r>
              <a:rPr lang="en-US" altLang="zh-CN" sz="1600" spc="-5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Arial"/>
              </a:rPr>
              <a:t>Santa</a:t>
            </a:r>
            <a:r>
              <a:rPr lang="en-US" altLang="zh-CN" sz="1600" spc="-5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Arial"/>
              </a:rPr>
              <a:t>Barbara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5" name="Picture 1115">
					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2260" y="1760220"/>
            <a:ext cx="7322820" cy="6583680"/>
          </a:xfrm>
          <a:prstGeom prst="rect">
            <a:avLst/>
          </a:prstGeom>
        </p:spPr>
      </p:pic>
      <p:sp>
        <p:nvSpPr>
          <p:cNvPr id="1115" name="TextBox 1115"/>
          <p:cNvSpPr txBox="1"/>
          <p:nvPr/>
        </p:nvSpPr>
        <p:spPr>
          <a:xfrm>
            <a:off x="673100" y="528319"/>
            <a:ext cx="11572159" cy="83400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13333"/>
              </a:lnSpc>
            </a:pPr>
            <a:r>
              <a:rPr lang="en-US" altLang="zh-CN" sz="3850" spc="164" dirty="0">
                <a:solidFill>
                  <a:srgbClr val="000000"/>
                </a:solidFill>
                <a:latin typeface="Times New Roman"/>
                <a:ea typeface="Times New Roman"/>
              </a:rPr>
              <a:t>Flux</a:t>
            </a:r>
            <a:r>
              <a:rPr lang="en-US" altLang="zh-CN" sz="3850" spc="8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850" spc="195" dirty="0">
                <a:solidFill>
                  <a:srgbClr val="000000"/>
                </a:solidFill>
                <a:latin typeface="Times New Roman"/>
                <a:ea typeface="Times New Roman"/>
              </a:rPr>
              <a:t>–</a:t>
            </a:r>
            <a:r>
              <a:rPr lang="en-US" altLang="zh-CN" sz="3850" spc="8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850" spc="164" dirty="0">
                <a:solidFill>
                  <a:srgbClr val="000000"/>
                </a:solidFill>
                <a:latin typeface="Times New Roman"/>
                <a:ea typeface="Times New Roman"/>
              </a:rPr>
              <a:t>#photons</a:t>
            </a:r>
            <a:r>
              <a:rPr lang="en-US" altLang="zh-CN" sz="3850" spc="9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850" spc="164" dirty="0">
                <a:solidFill>
                  <a:srgbClr val="000000"/>
                </a:solidFill>
                <a:latin typeface="Times New Roman"/>
                <a:ea typeface="Times New Roman"/>
              </a:rPr>
              <a:t>flowing</a:t>
            </a:r>
            <a:r>
              <a:rPr lang="en-US" altLang="zh-CN" sz="3850" spc="8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850" spc="160" dirty="0">
                <a:solidFill>
                  <a:srgbClr val="000000"/>
                </a:solidFill>
                <a:latin typeface="Times New Roman"/>
                <a:ea typeface="Times New Roman"/>
              </a:rPr>
              <a:t>through</a:t>
            </a:r>
            <a:r>
              <a:rPr lang="en-US" altLang="zh-CN" sz="3850" spc="9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850" spc="195" dirty="0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3850" spc="8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850" spc="154" dirty="0">
                <a:solidFill>
                  <a:srgbClr val="000000"/>
                </a:solidFill>
                <a:latin typeface="Times New Roman"/>
                <a:ea typeface="Times New Roman"/>
              </a:rPr>
              <a:t>sensor</a:t>
            </a:r>
            <a:r>
              <a:rPr lang="en-US" altLang="zh-CN" sz="3850" spc="9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850" spc="145" dirty="0">
                <a:solidFill>
                  <a:srgbClr val="000000"/>
                </a:solidFill>
                <a:latin typeface="Times New Roman"/>
                <a:ea typeface="Times New Roman"/>
              </a:rPr>
              <a:t>in</a:t>
            </a:r>
            <a:r>
              <a:rPr lang="en-US" altLang="zh-CN" sz="3850" spc="8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850" spc="139" dirty="0">
                <a:solidFill>
                  <a:srgbClr val="000000"/>
                </a:solidFill>
                <a:latin typeface="Times New Roman"/>
                <a:ea typeface="Times New Roman"/>
              </a:rPr>
              <a:t>unit</a:t>
            </a:r>
            <a:r>
              <a:rPr lang="en-US" altLang="zh-CN" sz="3850" spc="9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850" spc="164" dirty="0">
                <a:solidFill>
                  <a:srgbClr val="000000"/>
                </a:solidFill>
                <a:latin typeface="Times New Roman"/>
                <a:ea typeface="Times New Roman"/>
              </a:rPr>
              <a:t>time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700"/>
              </a:lnSpc>
            </a:pPr>
            <a:endParaRPr lang="en-US" dirty="0" smtClean="0"/>
          </a:p>
          <a:p>
            <a:pPr marL="0" indent="4432300">
              <a:lnSpc>
                <a:spcPct val="113750"/>
              </a:lnSpc>
            </a:pPr>
            <a:r>
              <a:rPr lang="en-US" altLang="zh-CN" sz="2000" spc="110" dirty="0">
                <a:solidFill>
                  <a:srgbClr val="000000"/>
                </a:solidFill>
                <a:latin typeface="Times New Roman"/>
                <a:ea typeface="Times New Roman"/>
              </a:rPr>
              <a:t>From</a:t>
            </a:r>
            <a:r>
              <a:rPr lang="en-US" altLang="zh-CN" sz="2000" spc="5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000" spc="110" dirty="0">
                <a:solidFill>
                  <a:srgbClr val="000000"/>
                </a:solidFill>
                <a:latin typeface="Times New Roman"/>
                <a:ea typeface="Times New Roman"/>
              </a:rPr>
              <a:t>London</a:t>
            </a:r>
            <a:r>
              <a:rPr lang="en-US" altLang="zh-CN" sz="2000" spc="5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000" spc="100" dirty="0">
                <a:solidFill>
                  <a:srgbClr val="000000"/>
                </a:solidFill>
                <a:latin typeface="Times New Roman"/>
                <a:ea typeface="Times New Roman"/>
              </a:rPr>
              <a:t>and</a:t>
            </a:r>
            <a:r>
              <a:rPr lang="en-US" altLang="zh-CN" sz="2000" spc="5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000" spc="104" dirty="0">
                <a:solidFill>
                  <a:srgbClr val="000000"/>
                </a:solidFill>
                <a:latin typeface="Times New Roman"/>
                <a:ea typeface="Times New Roman"/>
              </a:rPr>
              <a:t>Upton</a:t>
            </a:r>
          </a:p>
        </p:txBody>
      </p:sp>
      <p:sp>
        <p:nvSpPr>
          <p:cNvPr id="1116" name="TextBox 1116"/>
          <p:cNvSpPr txBox="1"/>
          <p:nvPr/>
        </p:nvSpPr>
        <p:spPr>
          <a:xfrm>
            <a:off x="241300" y="9315805"/>
            <a:ext cx="12670690" cy="254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4166"/>
              </a:lnSpc>
              <a:tabLst>
                <a:tab pos="6134100" algn="l"/>
                <a:tab pos="9830165" algn="l"/>
              </a:tabLst>
            </a:pPr>
            <a:r>
              <a:rPr lang="en-US" altLang="zh-CN" sz="1600" spc="-20" dirty="0">
                <a:solidFill>
                  <a:srgbClr val="000000"/>
                </a:solidFill>
                <a:latin typeface="Arial"/>
                <a:ea typeface="Arial"/>
              </a:rPr>
              <a:t>GAMES101	</a:t>
            </a:r>
            <a:r>
              <a:rPr lang="en-US" altLang="zh-CN" sz="1600" spc="-5" dirty="0">
                <a:solidFill>
                  <a:srgbClr val="000000"/>
                </a:solidFill>
                <a:latin typeface="Arial"/>
                <a:ea typeface="Arial"/>
              </a:rPr>
              <a:t>44	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Arial"/>
              </a:rPr>
              <a:t>Lingqi</a:t>
            </a:r>
            <a:r>
              <a:rPr lang="en-US" altLang="zh-CN" sz="1600" spc="-4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Arial"/>
              </a:rPr>
              <a:t>Yan,</a:t>
            </a:r>
            <a:r>
              <a:rPr lang="en-US" altLang="zh-CN" sz="1600" spc="-5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Arial"/>
              </a:rPr>
              <a:t>UC</a:t>
            </a:r>
            <a:r>
              <a:rPr lang="en-US" altLang="zh-CN" sz="1600" spc="-5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Arial"/>
              </a:rPr>
              <a:t>Santa</a:t>
            </a:r>
            <a:r>
              <a:rPr lang="en-US" altLang="zh-CN" sz="1600" spc="-5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Arial"/>
              </a:rPr>
              <a:t>Barbara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8" name="Picture 1118">
					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4880" y="2446020"/>
            <a:ext cx="3848100" cy="3474720"/>
          </a:xfrm>
          <a:prstGeom prst="rect">
            <a:avLst/>
          </a:prstGeom>
        </p:spPr>
      </p:pic>
      <p:sp>
        <p:nvSpPr>
          <p:cNvPr id="1118" name="Freeform 1118"> 
				</p:cNvPr>
          <p:cNvSpPr/>
          <p:nvPr/>
        </p:nvSpPr>
        <p:spPr>
          <a:xfrm>
            <a:off x="5302250" y="4273550"/>
            <a:ext cx="3422650" cy="654050"/>
          </a:xfrm>
          <a:custGeom>
            <a:avLst/>
            <a:gdLst>
              <a:gd name="connsiteX0" fmla="*/ 17891 w 3422650"/>
              <a:gd name="connsiteY0" fmla="*/ 664940 h 654050"/>
              <a:gd name="connsiteX1" fmla="*/ 3433076 w 3422650"/>
              <a:gd name="connsiteY1" fmla="*/ 11490 h 654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422650" h="654050">
                <a:moveTo>
                  <a:pt x="17891" y="664940"/>
                </a:moveTo>
                <a:lnTo>
                  <a:pt x="3433076" y="11490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9" name="Freeform 1119"> 
				</p:cNvPr>
          <p:cNvSpPr/>
          <p:nvPr/>
        </p:nvSpPr>
        <p:spPr>
          <a:xfrm>
            <a:off x="5511800" y="4610100"/>
            <a:ext cx="3073400" cy="990600"/>
          </a:xfrm>
          <a:custGeom>
            <a:avLst/>
            <a:gdLst>
              <a:gd name="connsiteX0" fmla="*/ 17378 w 3073400"/>
              <a:gd name="connsiteY0" fmla="*/ 996643 h 990600"/>
              <a:gd name="connsiteX1" fmla="*/ 1485683 w 3073400"/>
              <a:gd name="connsiteY1" fmla="*/ 21304 h 990600"/>
              <a:gd name="connsiteX2" fmla="*/ 3076264 w 3073400"/>
              <a:gd name="connsiteY2" fmla="*/ 537519 h 990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73400" h="990600">
                <a:moveTo>
                  <a:pt x="17378" y="996643"/>
                </a:moveTo>
                <a:cubicBezTo>
                  <a:pt x="326837" y="459315"/>
                  <a:pt x="870405" y="98244"/>
                  <a:pt x="1485683" y="21304"/>
                </a:cubicBezTo>
                <a:cubicBezTo>
                  <a:pt x="2066221" y="-51291"/>
                  <a:pt x="2648998" y="137846"/>
                  <a:pt x="3076264" y="537519"/>
                </a:cubicBezTo>
              </a:path>
            </a:pathLst>
          </a:custGeom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21" name="Picture 1121">
					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0859" y="4526279"/>
            <a:ext cx="167640" cy="175260"/>
          </a:xfrm>
          <a:prstGeom prst="rect">
            <a:avLst/>
          </a:prstGeom>
        </p:spPr>
      </p:pic>
      <p:sp>
        <p:nvSpPr>
          <p:cNvPr id="1121" name="Freeform 1121"> 
				</p:cNvPr>
          <p:cNvSpPr/>
          <p:nvPr/>
        </p:nvSpPr>
        <p:spPr>
          <a:xfrm>
            <a:off x="5918200" y="2895600"/>
            <a:ext cx="990600" cy="1676400"/>
          </a:xfrm>
          <a:custGeom>
            <a:avLst/>
            <a:gdLst>
              <a:gd name="connsiteX0" fmla="*/ 785756 w 990600"/>
              <a:gd name="connsiteY0" fmla="*/ 1337202 h 1676400"/>
              <a:gd name="connsiteX1" fmla="*/ 694202 w 990600"/>
              <a:gd name="connsiteY1" fmla="*/ 1391506 h 1676400"/>
              <a:gd name="connsiteX2" fmla="*/ 1002103 w 990600"/>
              <a:gd name="connsiteY2" fmla="*/ 1676528 h 1676400"/>
              <a:gd name="connsiteX3" fmla="*/ 899622 w 990600"/>
              <a:gd name="connsiteY3" fmla="*/ 1269663 h 1676400"/>
              <a:gd name="connsiteX4" fmla="*/ 808069 w 990600"/>
              <a:gd name="connsiteY4" fmla="*/ 1323967 h 1676400"/>
              <a:gd name="connsiteX5" fmla="*/ 37563 w 990600"/>
              <a:gd name="connsiteY5" fmla="*/ 24926 h 1676400"/>
              <a:gd name="connsiteX6" fmla="*/ 15251 w 990600"/>
              <a:gd name="connsiteY6" fmla="*/ 38161 h 1676400"/>
              <a:gd name="connsiteX7" fmla="*/ 785756 w 990600"/>
              <a:gd name="connsiteY7" fmla="*/ 1337202 h 167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90600" h="1676400">
                <a:moveTo>
                  <a:pt x="785756" y="1337202"/>
                </a:moveTo>
                <a:lnTo>
                  <a:pt x="694202" y="1391506"/>
                </a:lnTo>
                <a:lnTo>
                  <a:pt x="1002103" y="1676528"/>
                </a:lnTo>
                <a:lnTo>
                  <a:pt x="899622" y="1269663"/>
                </a:lnTo>
                <a:lnTo>
                  <a:pt x="808069" y="1323967"/>
                </a:lnTo>
                <a:lnTo>
                  <a:pt x="37563" y="24926"/>
                </a:lnTo>
                <a:lnTo>
                  <a:pt x="15251" y="38161"/>
                </a:lnTo>
                <a:lnTo>
                  <a:pt x="785756" y="1337202"/>
                </a:lnTo>
                <a:close/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2" name="Freeform 1122"> 
				</p:cNvPr>
          <p:cNvSpPr/>
          <p:nvPr/>
        </p:nvSpPr>
        <p:spPr>
          <a:xfrm>
            <a:off x="6921500" y="2324100"/>
            <a:ext cx="508000" cy="2247900"/>
          </a:xfrm>
          <a:custGeom>
            <a:avLst/>
            <a:gdLst>
              <a:gd name="connsiteX0" fmla="*/ 120015 w 508000"/>
              <a:gd name="connsiteY0" fmla="*/ 1851221 h 2247900"/>
              <a:gd name="connsiteX1" fmla="*/ 15680 w 508000"/>
              <a:gd name="connsiteY1" fmla="*/ 1830118 h 2247900"/>
              <a:gd name="connsiteX2" fmla="*/ 52989 w 508000"/>
              <a:gd name="connsiteY2" fmla="*/ 2248028 h 2247900"/>
              <a:gd name="connsiteX3" fmla="*/ 249776 w 508000"/>
              <a:gd name="connsiteY3" fmla="*/ 1877466 h 2247900"/>
              <a:gd name="connsiteX4" fmla="*/ 145441 w 508000"/>
              <a:gd name="connsiteY4" fmla="*/ 1856364 h 2247900"/>
              <a:gd name="connsiteX5" fmla="*/ 516007 w 508000"/>
              <a:gd name="connsiteY5" fmla="*/ 24236 h 2247900"/>
              <a:gd name="connsiteX6" fmla="*/ 490580 w 508000"/>
              <a:gd name="connsiteY6" fmla="*/ 19093 h 2247900"/>
              <a:gd name="connsiteX7" fmla="*/ 120015 w 508000"/>
              <a:gd name="connsiteY7" fmla="*/ 1851221 h 224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8000" h="2247900">
                <a:moveTo>
                  <a:pt x="120015" y="1851221"/>
                </a:moveTo>
                <a:lnTo>
                  <a:pt x="15680" y="1830118"/>
                </a:lnTo>
                <a:lnTo>
                  <a:pt x="52989" y="2248028"/>
                </a:lnTo>
                <a:lnTo>
                  <a:pt x="249776" y="1877466"/>
                </a:lnTo>
                <a:lnTo>
                  <a:pt x="145441" y="1856364"/>
                </a:lnTo>
                <a:lnTo>
                  <a:pt x="516007" y="24236"/>
                </a:lnTo>
                <a:lnTo>
                  <a:pt x="490580" y="19093"/>
                </a:lnTo>
                <a:lnTo>
                  <a:pt x="120015" y="1851221"/>
                </a:lnTo>
                <a:close/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3" name="Freeform 1123"> 
				</p:cNvPr>
          <p:cNvSpPr/>
          <p:nvPr/>
        </p:nvSpPr>
        <p:spPr>
          <a:xfrm>
            <a:off x="7010400" y="3644900"/>
            <a:ext cx="1511300" cy="927100"/>
          </a:xfrm>
          <a:custGeom>
            <a:avLst/>
            <a:gdLst>
              <a:gd name="connsiteX0" fmla="*/ 356147 w 1511300"/>
              <a:gd name="connsiteY0" fmla="*/ 708614 h 927100"/>
              <a:gd name="connsiteX1" fmla="*/ 301232 w 1511300"/>
              <a:gd name="connsiteY1" fmla="*/ 617426 h 927100"/>
              <a:gd name="connsiteX2" fmla="*/ 18276 w 1511300"/>
              <a:gd name="connsiteY2" fmla="*/ 927228 h 927100"/>
              <a:gd name="connsiteX3" fmla="*/ 424445 w 1511300"/>
              <a:gd name="connsiteY3" fmla="*/ 822026 h 927100"/>
              <a:gd name="connsiteX4" fmla="*/ 369530 w 1511300"/>
              <a:gd name="connsiteY4" fmla="*/ 730838 h 927100"/>
              <a:gd name="connsiteX5" fmla="*/ 1520728 w 1511300"/>
              <a:gd name="connsiteY5" fmla="*/ 37565 h 927100"/>
              <a:gd name="connsiteX6" fmla="*/ 1507345 w 1511300"/>
              <a:gd name="connsiteY6" fmla="*/ 15342 h 927100"/>
              <a:gd name="connsiteX7" fmla="*/ 356147 w 1511300"/>
              <a:gd name="connsiteY7" fmla="*/ 708614 h 927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511300" h="927100">
                <a:moveTo>
                  <a:pt x="356147" y="708614"/>
                </a:moveTo>
                <a:lnTo>
                  <a:pt x="301232" y="617426"/>
                </a:lnTo>
                <a:lnTo>
                  <a:pt x="18276" y="927228"/>
                </a:lnTo>
                <a:lnTo>
                  <a:pt x="424445" y="822026"/>
                </a:lnTo>
                <a:lnTo>
                  <a:pt x="369530" y="730838"/>
                </a:lnTo>
                <a:lnTo>
                  <a:pt x="1520728" y="37565"/>
                </a:lnTo>
                <a:lnTo>
                  <a:pt x="1507345" y="15342"/>
                </a:lnTo>
                <a:lnTo>
                  <a:pt x="356147" y="708614"/>
                </a:lnTo>
                <a:close/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4" name="Freeform 1124"> 
				</p:cNvPr>
          <p:cNvSpPr/>
          <p:nvPr/>
        </p:nvSpPr>
        <p:spPr>
          <a:xfrm>
            <a:off x="5422900" y="4216400"/>
            <a:ext cx="1473200" cy="393700"/>
          </a:xfrm>
          <a:custGeom>
            <a:avLst/>
            <a:gdLst>
              <a:gd name="connsiteX0" fmla="*/ 1087136 w 1473200"/>
              <a:gd name="connsiteY0" fmla="*/ 301828 h 393700"/>
              <a:gd name="connsiteX1" fmla="*/ 1062363 w 1473200"/>
              <a:gd name="connsiteY1" fmla="*/ 405352 h 393700"/>
              <a:gd name="connsiteX2" fmla="*/ 1481330 w 1473200"/>
              <a:gd name="connsiteY2" fmla="*/ 382821 h 393700"/>
              <a:gd name="connsiteX3" fmla="*/ 1117948 w 1473200"/>
              <a:gd name="connsiteY3" fmla="*/ 173074 h 393700"/>
              <a:gd name="connsiteX4" fmla="*/ 1093174 w 1473200"/>
              <a:gd name="connsiteY4" fmla="*/ 276598 h 393700"/>
              <a:gd name="connsiteX5" fmla="*/ 25297 w 1473200"/>
              <a:gd name="connsiteY5" fmla="*/ 21054 h 393700"/>
              <a:gd name="connsiteX6" fmla="*/ 19260 w 1473200"/>
              <a:gd name="connsiteY6" fmla="*/ 46282 h 393700"/>
              <a:gd name="connsiteX7" fmla="*/ 1087136 w 1473200"/>
              <a:gd name="connsiteY7" fmla="*/ 301828 h 393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473200" h="393700">
                <a:moveTo>
                  <a:pt x="1087136" y="301828"/>
                </a:moveTo>
                <a:lnTo>
                  <a:pt x="1062363" y="405352"/>
                </a:lnTo>
                <a:lnTo>
                  <a:pt x="1481330" y="382821"/>
                </a:lnTo>
                <a:lnTo>
                  <a:pt x="1117948" y="173074"/>
                </a:lnTo>
                <a:lnTo>
                  <a:pt x="1093174" y="276598"/>
                </a:lnTo>
                <a:lnTo>
                  <a:pt x="25297" y="21054"/>
                </a:lnTo>
                <a:lnTo>
                  <a:pt x="19260" y="46282"/>
                </a:lnTo>
                <a:lnTo>
                  <a:pt x="1087136" y="301828"/>
                </a:lnTo>
                <a:close/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5" name="Freeform 1125"> 
				</p:cNvPr>
          <p:cNvSpPr/>
          <p:nvPr/>
        </p:nvSpPr>
        <p:spPr>
          <a:xfrm>
            <a:off x="5422900" y="2336800"/>
            <a:ext cx="3276600" cy="2565400"/>
          </a:xfrm>
          <a:custGeom>
            <a:avLst/>
            <a:gdLst>
              <a:gd name="connsiteX0" fmla="*/ 13807 w 3276600"/>
              <a:gd name="connsiteY0" fmla="*/ 2577895 h 2565400"/>
              <a:gd name="connsiteX1" fmla="*/ 19389 w 3276600"/>
              <a:gd name="connsiteY1" fmla="*/ 1915060 h 2565400"/>
              <a:gd name="connsiteX2" fmla="*/ 519431 w 3276600"/>
              <a:gd name="connsiteY2" fmla="*/ 587370 h 2565400"/>
              <a:gd name="connsiteX3" fmla="*/ 2012556 w 3276600"/>
              <a:gd name="connsiteY3" fmla="*/ 15747 h 2565400"/>
              <a:gd name="connsiteX4" fmla="*/ 3123782 w 3276600"/>
              <a:gd name="connsiteY4" fmla="*/ 1354861 h 2565400"/>
              <a:gd name="connsiteX5" fmla="*/ 3279926 w 3276600"/>
              <a:gd name="connsiteY5" fmla="*/ 1952670 h 256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76600" h="2565400">
                <a:moveTo>
                  <a:pt x="13807" y="2577895"/>
                </a:moveTo>
                <a:cubicBezTo>
                  <a:pt x="-5112" y="2357264"/>
                  <a:pt x="-3243" y="2135342"/>
                  <a:pt x="19389" y="1915060"/>
                </a:cubicBezTo>
                <a:cubicBezTo>
                  <a:pt x="68730" y="1434857"/>
                  <a:pt x="217784" y="964476"/>
                  <a:pt x="519431" y="587370"/>
                </a:cubicBezTo>
                <a:cubicBezTo>
                  <a:pt x="885730" y="129439"/>
                  <a:pt x="1457107" y="-142224"/>
                  <a:pt x="2012556" y="15747"/>
                </a:cubicBezTo>
                <a:cubicBezTo>
                  <a:pt x="2603059" y="183688"/>
                  <a:pt x="2932597" y="762574"/>
                  <a:pt x="3123782" y="1354861"/>
                </a:cubicBezTo>
                <a:cubicBezTo>
                  <a:pt x="3187098" y="1551016"/>
                  <a:pt x="3239230" y="1750607"/>
                  <a:pt x="3279926" y="1952670"/>
                </a:cubicBezTo>
              </a:path>
            </a:pathLst>
          </a:custGeom>
          <a:ln w="127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6" name="Freeform 1126"> 
				</p:cNvPr>
          <p:cNvSpPr/>
          <p:nvPr/>
        </p:nvSpPr>
        <p:spPr>
          <a:xfrm>
            <a:off x="10020300" y="3009900"/>
            <a:ext cx="1155700" cy="2171700"/>
          </a:xfrm>
          <a:custGeom>
            <a:avLst/>
            <a:gdLst>
              <a:gd name="connsiteX0" fmla="*/ 991448 w 1155700"/>
              <a:gd name="connsiteY0" fmla="*/ 376087 h 2171700"/>
              <a:gd name="connsiteX1" fmla="*/ 1085601 w 1155700"/>
              <a:gd name="connsiteY1" fmla="*/ 425749 h 2171700"/>
              <a:gd name="connsiteX2" fmla="*/ 1167625 w 1155700"/>
              <a:gd name="connsiteY2" fmla="*/ 14273 h 2171700"/>
              <a:gd name="connsiteX3" fmla="*/ 874350 w 1155700"/>
              <a:gd name="connsiteY3" fmla="*/ 314324 h 2171700"/>
              <a:gd name="connsiteX4" fmla="*/ 968502 w 1155700"/>
              <a:gd name="connsiteY4" fmla="*/ 363984 h 2171700"/>
              <a:gd name="connsiteX5" fmla="*/ 20122 w 1155700"/>
              <a:gd name="connsiteY5" fmla="*/ 2162002 h 2171700"/>
              <a:gd name="connsiteX6" fmla="*/ 43067 w 1155700"/>
              <a:gd name="connsiteY6" fmla="*/ 2174105 h 2171700"/>
              <a:gd name="connsiteX7" fmla="*/ 991448 w 1155700"/>
              <a:gd name="connsiteY7" fmla="*/ 376087 h 2171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155700" h="2171700">
                <a:moveTo>
                  <a:pt x="991448" y="376087"/>
                </a:moveTo>
                <a:lnTo>
                  <a:pt x="1085601" y="425749"/>
                </a:lnTo>
                <a:lnTo>
                  <a:pt x="1167625" y="14273"/>
                </a:lnTo>
                <a:lnTo>
                  <a:pt x="874350" y="314324"/>
                </a:lnTo>
                <a:lnTo>
                  <a:pt x="968502" y="363984"/>
                </a:lnTo>
                <a:lnTo>
                  <a:pt x="20122" y="2162002"/>
                </a:lnTo>
                <a:lnTo>
                  <a:pt x="43067" y="2174105"/>
                </a:lnTo>
                <a:lnTo>
                  <a:pt x="991448" y="376087"/>
                </a:lnTo>
                <a:close/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7" name="TextBox 1127"/>
          <p:cNvSpPr txBox="1"/>
          <p:nvPr/>
        </p:nvSpPr>
        <p:spPr>
          <a:xfrm>
            <a:off x="673100" y="444500"/>
            <a:ext cx="11408236" cy="83210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13750"/>
              </a:lnSpc>
            </a:pPr>
            <a:r>
              <a:rPr lang="en-US" altLang="zh-CN" sz="4800" spc="215" dirty="0">
                <a:solidFill>
                  <a:srgbClr val="000000"/>
                </a:solidFill>
                <a:latin typeface="Times New Roman"/>
                <a:ea typeface="Times New Roman"/>
              </a:rPr>
              <a:t>Important</a:t>
            </a:r>
            <a:r>
              <a:rPr lang="en-US" altLang="zh-CN" sz="4800" spc="1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800" spc="215" dirty="0">
                <a:solidFill>
                  <a:srgbClr val="000000"/>
                </a:solidFill>
                <a:latin typeface="Times New Roman"/>
                <a:ea typeface="Times New Roman"/>
              </a:rPr>
              <a:t>Light</a:t>
            </a:r>
            <a:r>
              <a:rPr lang="en-US" altLang="zh-CN" sz="4800" spc="1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800" spc="240" dirty="0">
                <a:solidFill>
                  <a:srgbClr val="000000"/>
                </a:solidFill>
                <a:latin typeface="Times New Roman"/>
                <a:ea typeface="Times New Roman"/>
              </a:rPr>
              <a:t>Measurements</a:t>
            </a:r>
            <a:r>
              <a:rPr lang="en-US" altLang="zh-CN" sz="4800" spc="12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800" spc="215" dirty="0">
                <a:solidFill>
                  <a:srgbClr val="000000"/>
                </a:solidFill>
                <a:latin typeface="Times New Roman"/>
                <a:ea typeface="Times New Roman"/>
              </a:rPr>
              <a:t>of</a:t>
            </a:r>
            <a:r>
              <a:rPr lang="en-US" altLang="zh-CN" sz="4800" spc="1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800" spc="185" dirty="0">
                <a:solidFill>
                  <a:srgbClr val="000000"/>
                </a:solidFill>
                <a:latin typeface="Times New Roman"/>
                <a:ea typeface="Times New Roman"/>
              </a:rPr>
              <a:t>Interest</a:t>
            </a:r>
          </a:p>
        </p:txBody>
      </p:sp>
      <p:sp>
        <p:nvSpPr>
          <p:cNvPr id="1128" name="TextBox 1128"/>
          <p:cNvSpPr txBox="1"/>
          <p:nvPr/>
        </p:nvSpPr>
        <p:spPr>
          <a:xfrm>
            <a:off x="1689100" y="6337300"/>
            <a:ext cx="2364622" cy="96799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114300">
              <a:lnSpc>
                <a:spcPct val="112916"/>
              </a:lnSpc>
            </a:pPr>
            <a:r>
              <a:rPr lang="en-US" altLang="zh-CN" sz="2800" spc="94" dirty="0">
                <a:solidFill>
                  <a:srgbClr val="000000"/>
                </a:solidFill>
                <a:latin typeface="Times New Roman"/>
                <a:ea typeface="Times New Roman"/>
              </a:rPr>
              <a:t>Light</a:t>
            </a:r>
            <a:r>
              <a:rPr lang="en-US" altLang="zh-CN" sz="2800" spc="1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800" spc="94" dirty="0">
                <a:solidFill>
                  <a:srgbClr val="000000"/>
                </a:solidFill>
                <a:latin typeface="Times New Roman"/>
                <a:ea typeface="Times New Roman"/>
              </a:rPr>
              <a:t>Emitted</a:t>
            </a:r>
          </a:p>
          <a:p>
            <a:pPr marL="0">
              <a:lnSpc>
                <a:spcPct val="113750"/>
              </a:lnSpc>
            </a:pPr>
            <a:r>
              <a:rPr lang="en-US" altLang="zh-CN" sz="2800" spc="104" dirty="0">
                <a:solidFill>
                  <a:srgbClr val="000000"/>
                </a:solidFill>
                <a:latin typeface="Times New Roman"/>
                <a:ea typeface="Times New Roman"/>
              </a:rPr>
              <a:t>From</a:t>
            </a:r>
            <a:r>
              <a:rPr lang="en-US" altLang="zh-CN" sz="2800" spc="6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800" spc="160" dirty="0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2800" spc="6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800" spc="89" dirty="0">
                <a:solidFill>
                  <a:srgbClr val="000000"/>
                </a:solidFill>
                <a:latin typeface="Times New Roman"/>
                <a:ea typeface="Times New Roman"/>
              </a:rPr>
              <a:t>Source</a:t>
            </a:r>
          </a:p>
        </p:txBody>
      </p:sp>
      <p:sp>
        <p:nvSpPr>
          <p:cNvPr id="1129" name="TextBox 1129"/>
          <p:cNvSpPr txBox="1"/>
          <p:nvPr/>
        </p:nvSpPr>
        <p:spPr>
          <a:xfrm>
            <a:off x="5918200" y="6337300"/>
            <a:ext cx="2121036" cy="96799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76200">
              <a:lnSpc>
                <a:spcPct val="112916"/>
              </a:lnSpc>
            </a:pPr>
            <a:r>
              <a:rPr lang="en-US" altLang="zh-CN" sz="2800" spc="44" dirty="0">
                <a:solidFill>
                  <a:srgbClr val="000000"/>
                </a:solidFill>
                <a:latin typeface="Times New Roman"/>
                <a:ea typeface="Times New Roman"/>
              </a:rPr>
              <a:t>Light</a:t>
            </a:r>
            <a:r>
              <a:rPr lang="en-US" altLang="zh-CN" sz="2800" spc="8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800" spc="44" dirty="0">
                <a:solidFill>
                  <a:srgbClr val="000000"/>
                </a:solidFill>
                <a:latin typeface="Times New Roman"/>
                <a:ea typeface="Times New Roman"/>
              </a:rPr>
              <a:t>Falling</a:t>
            </a:r>
          </a:p>
          <a:p>
            <a:pPr marL="0">
              <a:lnSpc>
                <a:spcPct val="113750"/>
              </a:lnSpc>
            </a:pPr>
            <a:r>
              <a:rPr lang="en-US" altLang="zh-CN" sz="2800" spc="129" dirty="0">
                <a:solidFill>
                  <a:srgbClr val="000000"/>
                </a:solidFill>
                <a:latin typeface="Times New Roman"/>
                <a:ea typeface="Times New Roman"/>
              </a:rPr>
              <a:t>On</a:t>
            </a:r>
            <a:r>
              <a:rPr lang="en-US" altLang="zh-CN" sz="2800" spc="5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800" spc="160" dirty="0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2800" spc="5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800" spc="94" dirty="0">
                <a:solidFill>
                  <a:srgbClr val="000000"/>
                </a:solidFill>
                <a:latin typeface="Times New Roman"/>
                <a:ea typeface="Times New Roman"/>
              </a:rPr>
              <a:t>Surface</a:t>
            </a:r>
          </a:p>
        </p:txBody>
      </p:sp>
      <p:sp>
        <p:nvSpPr>
          <p:cNvPr id="1130" name="TextBox 1130"/>
          <p:cNvSpPr txBox="1"/>
          <p:nvPr/>
        </p:nvSpPr>
        <p:spPr>
          <a:xfrm>
            <a:off x="9448800" y="6337300"/>
            <a:ext cx="2336532" cy="96799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12916"/>
              </a:lnSpc>
            </a:pPr>
            <a:r>
              <a:rPr lang="en-US" altLang="zh-CN" sz="2800" spc="40" dirty="0">
                <a:solidFill>
                  <a:srgbClr val="000000"/>
                </a:solidFill>
                <a:latin typeface="Times New Roman"/>
                <a:ea typeface="Times New Roman"/>
              </a:rPr>
              <a:t>Light</a:t>
            </a:r>
            <a:r>
              <a:rPr lang="en-US" altLang="zh-CN" sz="2800" spc="1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800" spc="34" dirty="0">
                <a:solidFill>
                  <a:srgbClr val="000000"/>
                </a:solidFill>
                <a:latin typeface="Times New Roman"/>
                <a:ea typeface="Times New Roman"/>
              </a:rPr>
              <a:t>Traveling</a:t>
            </a:r>
          </a:p>
          <a:p>
            <a:pPr marL="0" indent="177800">
              <a:lnSpc>
                <a:spcPct val="113750"/>
              </a:lnSpc>
            </a:pPr>
            <a:r>
              <a:rPr lang="en-US" altLang="zh-CN" sz="2800" spc="44" dirty="0">
                <a:solidFill>
                  <a:srgbClr val="000000"/>
                </a:solidFill>
                <a:latin typeface="Times New Roman"/>
                <a:ea typeface="Times New Roman"/>
              </a:rPr>
              <a:t>Along</a:t>
            </a:r>
            <a:r>
              <a:rPr lang="en-US" altLang="zh-CN" sz="2800" spc="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800" spc="85" dirty="0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2800" spc="3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800" spc="50" dirty="0">
                <a:solidFill>
                  <a:srgbClr val="000000"/>
                </a:solidFill>
                <a:latin typeface="Times New Roman"/>
                <a:ea typeface="Times New Roman"/>
              </a:rPr>
              <a:t>Ray</a:t>
            </a:r>
          </a:p>
        </p:txBody>
      </p:sp>
      <p:sp>
        <p:nvSpPr>
          <p:cNvPr id="1131" name="TextBox 1131"/>
          <p:cNvSpPr txBox="1"/>
          <p:nvPr/>
        </p:nvSpPr>
        <p:spPr>
          <a:xfrm>
            <a:off x="1371600" y="7747000"/>
            <a:ext cx="10276726" cy="48539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13750"/>
              </a:lnSpc>
              <a:tabLst>
                <a:tab pos="4724400" algn="l"/>
                <a:tab pos="8331200" algn="l"/>
              </a:tabLst>
            </a:pPr>
            <a:r>
              <a:rPr lang="en-US" altLang="zh-CN" sz="2800" spc="104" dirty="0">
                <a:solidFill>
                  <a:srgbClr val="000000"/>
                </a:solidFill>
                <a:latin typeface="Times New Roman"/>
                <a:ea typeface="Times New Roman"/>
              </a:rPr>
              <a:t>“Radiant</a:t>
            </a:r>
            <a:r>
              <a:rPr lang="en-US" altLang="zh-CN" sz="2800" spc="6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2800" spc="100" dirty="0">
                <a:solidFill>
                  <a:srgbClr val="000000"/>
                </a:solidFill>
                <a:latin typeface="Times New Roman"/>
                <a:ea typeface="Times New Roman"/>
              </a:rPr>
              <a:t>Intensity”	</a:t>
            </a:r>
            <a:r>
              <a:rPr lang="en-US" altLang="zh-CN" sz="2800" spc="114" dirty="0">
                <a:solidFill>
                  <a:srgbClr val="000000"/>
                </a:solidFill>
                <a:latin typeface="Times New Roman"/>
                <a:ea typeface="Times New Roman"/>
              </a:rPr>
              <a:t>“Irradiance”	</a:t>
            </a:r>
            <a:r>
              <a:rPr lang="en-US" altLang="zh-CN" sz="2800" spc="135" dirty="0">
                <a:solidFill>
                  <a:srgbClr val="000000"/>
                </a:solidFill>
                <a:latin typeface="Times New Roman"/>
                <a:ea typeface="Times New Roman"/>
              </a:rPr>
              <a:t>“Radiance”</a:t>
            </a:r>
          </a:p>
        </p:txBody>
      </p:sp>
      <p:sp>
        <p:nvSpPr>
          <p:cNvPr id="1132" name="TextBox 1132"/>
          <p:cNvSpPr txBox="1"/>
          <p:nvPr/>
        </p:nvSpPr>
        <p:spPr>
          <a:xfrm>
            <a:off x="241300" y="9315805"/>
            <a:ext cx="12670690" cy="254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4166"/>
              </a:lnSpc>
              <a:tabLst>
                <a:tab pos="6134100" algn="l"/>
                <a:tab pos="9830165" algn="l"/>
              </a:tabLst>
            </a:pPr>
            <a:r>
              <a:rPr lang="en-US" altLang="zh-CN" sz="1600" spc="-20" dirty="0">
                <a:solidFill>
                  <a:srgbClr val="000000"/>
                </a:solidFill>
                <a:latin typeface="Arial"/>
                <a:ea typeface="Arial"/>
              </a:rPr>
              <a:t>GAMES101	</a:t>
            </a:r>
            <a:r>
              <a:rPr lang="en-US" altLang="zh-CN" sz="1600" spc="-5" dirty="0">
                <a:solidFill>
                  <a:srgbClr val="000000"/>
                </a:solidFill>
                <a:latin typeface="Arial"/>
                <a:ea typeface="Arial"/>
              </a:rPr>
              <a:t>45	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Arial"/>
              </a:rPr>
              <a:t>Lingqi</a:t>
            </a:r>
            <a:r>
              <a:rPr lang="en-US" altLang="zh-CN" sz="1600" spc="-4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Arial"/>
              </a:rPr>
              <a:t>Yan,</a:t>
            </a:r>
            <a:r>
              <a:rPr lang="en-US" altLang="zh-CN" sz="1600" spc="-5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Arial"/>
              </a:rPr>
              <a:t>UC</a:t>
            </a:r>
            <a:r>
              <a:rPr lang="en-US" altLang="zh-CN" sz="1600" spc="-5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Arial"/>
              </a:rPr>
              <a:t>Santa</a:t>
            </a:r>
            <a:r>
              <a:rPr lang="en-US" altLang="zh-CN" sz="1600" spc="-5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Arial"/>
              </a:rPr>
              <a:t>Barbara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" name="TextBox 1133"/>
          <p:cNvSpPr txBox="1"/>
          <p:nvPr/>
        </p:nvSpPr>
        <p:spPr>
          <a:xfrm>
            <a:off x="3873500" y="4419600"/>
            <a:ext cx="5384165" cy="9707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13750"/>
              </a:lnSpc>
            </a:pPr>
            <a:r>
              <a:rPr lang="en-US" altLang="zh-CN" sz="5600" spc="185" dirty="0">
                <a:solidFill>
                  <a:srgbClr val="000000"/>
                </a:solidFill>
                <a:latin typeface="Times New Roman"/>
                <a:ea typeface="Times New Roman"/>
              </a:rPr>
              <a:t>Radiant</a:t>
            </a:r>
            <a:r>
              <a:rPr lang="en-US" altLang="zh-CN" sz="5600" spc="18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600" spc="164" dirty="0">
                <a:solidFill>
                  <a:srgbClr val="000000"/>
                </a:solidFill>
                <a:latin typeface="Times New Roman"/>
                <a:ea typeface="Times New Roman"/>
              </a:rPr>
              <a:t>Intensity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5" name="Picture 1135">
					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560" y="3550920"/>
            <a:ext cx="4244340" cy="3832860"/>
          </a:xfrm>
          <a:prstGeom prst="rect">
            <a:avLst/>
          </a:prstGeom>
        </p:spPr>
      </p:pic>
      <p:sp>
        <p:nvSpPr>
          <p:cNvPr id="1135" name="Freeform 1135"> 
				</p:cNvPr>
          <p:cNvSpPr/>
          <p:nvPr/>
        </p:nvSpPr>
        <p:spPr>
          <a:xfrm>
            <a:off x="9389013" y="4423314"/>
            <a:ext cx="580485" cy="21685"/>
          </a:xfrm>
          <a:custGeom>
            <a:avLst/>
            <a:gdLst>
              <a:gd name="connsiteX0" fmla="*/ 16742 w 580485"/>
              <a:gd name="connsiteY0" fmla="*/ 9847 h 21685"/>
              <a:gd name="connsiteX1" fmla="*/ 591573 w 580485"/>
              <a:gd name="connsiteY1" fmla="*/ 9847 h 21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80485" h="21685">
                <a:moveTo>
                  <a:pt x="16742" y="9847"/>
                </a:moveTo>
                <a:lnTo>
                  <a:pt x="591573" y="9847"/>
                </a:lnTo>
              </a:path>
            </a:pathLst>
          </a:custGeom>
          <a:ln w="17971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37" name="Picture 1137">
					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4180" y="6217920"/>
            <a:ext cx="60960" cy="68580"/>
          </a:xfrm>
          <a:prstGeom prst="rect">
            <a:avLst/>
          </a:prstGeom>
        </p:spPr>
      </p:pic>
      <p:sp>
        <p:nvSpPr>
          <p:cNvPr id="1137" name="Freeform 1137"> 
				</p:cNvPr>
          <p:cNvSpPr/>
          <p:nvPr/>
        </p:nvSpPr>
        <p:spPr>
          <a:xfrm>
            <a:off x="7128413" y="6239414"/>
            <a:ext cx="478885" cy="21685"/>
          </a:xfrm>
          <a:custGeom>
            <a:avLst/>
            <a:gdLst>
              <a:gd name="connsiteX0" fmla="*/ 21174 w 478885"/>
              <a:gd name="connsiteY0" fmla="*/ 21674 h 21685"/>
              <a:gd name="connsiteX1" fmla="*/ 489799 w 478885"/>
              <a:gd name="connsiteY1" fmla="*/ 21674 h 21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78885" h="21685">
                <a:moveTo>
                  <a:pt x="21174" y="21674"/>
                </a:moveTo>
                <a:lnTo>
                  <a:pt x="489799" y="21674"/>
                </a:lnTo>
              </a:path>
            </a:pathLst>
          </a:custGeom>
          <a:ln w="17971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8" name="Freeform 1138"> 
				</p:cNvPr>
          <p:cNvSpPr/>
          <p:nvPr/>
        </p:nvSpPr>
        <p:spPr>
          <a:xfrm>
            <a:off x="8258713" y="6239414"/>
            <a:ext cx="516985" cy="21685"/>
          </a:xfrm>
          <a:custGeom>
            <a:avLst/>
            <a:gdLst>
              <a:gd name="connsiteX0" fmla="*/ 17280 w 516985"/>
              <a:gd name="connsiteY0" fmla="*/ 21674 h 21685"/>
              <a:gd name="connsiteX1" fmla="*/ 517152 w 516985"/>
              <a:gd name="connsiteY1" fmla="*/ 21674 h 21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16985" h="21685">
                <a:moveTo>
                  <a:pt x="17280" y="21674"/>
                </a:moveTo>
                <a:lnTo>
                  <a:pt x="517152" y="21674"/>
                </a:lnTo>
              </a:path>
            </a:pathLst>
          </a:custGeom>
          <a:ln w="17971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9" name="TextBox 1139"/>
          <p:cNvSpPr txBox="1"/>
          <p:nvPr/>
        </p:nvSpPr>
        <p:spPr>
          <a:xfrm>
            <a:off x="673100" y="444500"/>
            <a:ext cx="10886813" cy="45324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13750"/>
              </a:lnSpc>
            </a:pPr>
            <a:r>
              <a:rPr lang="en-US" altLang="zh-CN" sz="4800" spc="160" dirty="0">
                <a:solidFill>
                  <a:srgbClr val="000000"/>
                </a:solidFill>
                <a:latin typeface="Times New Roman"/>
                <a:ea typeface="Times New Roman"/>
              </a:rPr>
              <a:t>Radiant</a:t>
            </a:r>
            <a:r>
              <a:rPr lang="en-US" altLang="zh-CN" sz="4800" spc="16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800" spc="139" dirty="0">
                <a:solidFill>
                  <a:srgbClr val="000000"/>
                </a:solidFill>
                <a:latin typeface="Times New Roman"/>
                <a:ea typeface="Times New Roman"/>
              </a:rPr>
              <a:t>Intensity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244"/>
              </a:lnSpc>
            </a:pPr>
            <a:endParaRPr lang="en-US" dirty="0" smtClean="0"/>
          </a:p>
          <a:p>
            <a:pPr hangingPunct="0" marL="0">
              <a:lnSpc>
                <a:spcPct val="105416"/>
              </a:lnSpc>
            </a:pPr>
            <a:r>
              <a:rPr lang="en-US" altLang="zh-CN" sz="3000" spc="100" dirty="0">
                <a:solidFill>
                  <a:srgbClr val="000000"/>
                </a:solidFill>
                <a:latin typeface="Times New Roman"/>
                <a:ea typeface="Times New Roman"/>
              </a:rPr>
              <a:t>Definition:</a:t>
            </a:r>
            <a:r>
              <a:rPr lang="en-US" altLang="zh-CN" sz="3000" spc="6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000" spc="145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3000" spc="6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000" spc="100" dirty="0">
                <a:solidFill>
                  <a:srgbClr val="000000"/>
                </a:solidFill>
                <a:latin typeface="Times New Roman"/>
                <a:ea typeface="Times New Roman"/>
              </a:rPr>
              <a:t>radiant</a:t>
            </a:r>
            <a:r>
              <a:rPr lang="en-US" altLang="zh-CN" sz="3000" spc="6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000" spc="114" dirty="0">
                <a:solidFill>
                  <a:srgbClr val="000000"/>
                </a:solidFill>
                <a:latin typeface="Times New Roman"/>
                <a:ea typeface="Times New Roman"/>
              </a:rPr>
              <a:t>(luminous)</a:t>
            </a:r>
            <a:r>
              <a:rPr lang="en-US" altLang="zh-CN" sz="3000" spc="6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000" spc="100" dirty="0">
                <a:solidFill>
                  <a:srgbClr val="000000"/>
                </a:solidFill>
                <a:latin typeface="Times New Roman"/>
                <a:ea typeface="Times New Roman"/>
              </a:rPr>
              <a:t>intensity</a:t>
            </a:r>
            <a:r>
              <a:rPr lang="en-US" altLang="zh-CN" sz="3000" spc="6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000" spc="89" dirty="0">
                <a:solidFill>
                  <a:srgbClr val="000000"/>
                </a:solidFill>
                <a:latin typeface="Times New Roman"/>
                <a:ea typeface="Times New Roman"/>
              </a:rPr>
              <a:t>is</a:t>
            </a:r>
            <a:r>
              <a:rPr lang="en-US" altLang="zh-CN" sz="3000" spc="6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000" spc="104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3000" spc="6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000" spc="129" dirty="0">
                <a:solidFill>
                  <a:srgbClr val="000000"/>
                </a:solidFill>
                <a:latin typeface="Times New Roman"/>
                <a:ea typeface="Times New Roman"/>
              </a:rPr>
              <a:t>power</a:t>
            </a:r>
            <a:r>
              <a:rPr lang="en-US" altLang="zh-CN" sz="3000" spc="6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000" spc="110" dirty="0">
                <a:solidFill>
                  <a:srgbClr val="000000"/>
                </a:solidFill>
                <a:latin typeface="Times New Roman"/>
                <a:ea typeface="Times New Roman"/>
              </a:rPr>
              <a:t>per</a:t>
            </a:r>
            <a:r>
              <a:rPr lang="en-US" altLang="zh-CN" sz="3000" spc="6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000" spc="100" dirty="0">
                <a:solidFill>
                  <a:srgbClr val="000000"/>
                </a:solidFill>
                <a:latin typeface="Times New Roman"/>
                <a:ea typeface="Times New Roman"/>
              </a:rPr>
              <a:t>unit</a:t>
            </a:r>
            <a:r>
              <a:rPr lang="en-US" altLang="zh-CN" sz="30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000" spc="145" dirty="0">
                <a:solidFill>
                  <a:srgbClr val="000000"/>
                </a:solidFill>
                <a:latin typeface="Times New Roman"/>
                <a:ea typeface="Times New Roman"/>
              </a:rPr>
              <a:t>solid</a:t>
            </a:r>
            <a:r>
              <a:rPr lang="en-US" altLang="zh-CN" sz="3000" spc="9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000" spc="164" dirty="0">
                <a:solidFill>
                  <a:srgbClr val="000000"/>
                </a:solidFill>
                <a:latin typeface="Times New Roman"/>
                <a:ea typeface="Times New Roman"/>
              </a:rPr>
              <a:t>angle</a:t>
            </a:r>
            <a:r>
              <a:rPr lang="en-US" altLang="zh-CN" sz="3000" spc="1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000" spc="145" dirty="0">
                <a:solidFill>
                  <a:srgbClr val="000000"/>
                </a:solidFill>
                <a:latin typeface="Times New Roman"/>
                <a:ea typeface="Times New Roman"/>
              </a:rPr>
              <a:t>(?)</a:t>
            </a:r>
            <a:r>
              <a:rPr lang="en-US" altLang="zh-CN" sz="3000" spc="9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000" spc="160" dirty="0">
                <a:solidFill>
                  <a:srgbClr val="000000"/>
                </a:solidFill>
                <a:latin typeface="Times New Roman"/>
                <a:ea typeface="Times New Roman"/>
              </a:rPr>
              <a:t>emitted</a:t>
            </a:r>
            <a:r>
              <a:rPr lang="en-US" altLang="zh-CN" sz="3000" spc="1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000" spc="204" dirty="0">
                <a:solidFill>
                  <a:srgbClr val="000000"/>
                </a:solidFill>
                <a:latin typeface="Times New Roman"/>
                <a:ea typeface="Times New Roman"/>
              </a:rPr>
              <a:t>by</a:t>
            </a:r>
            <a:r>
              <a:rPr lang="en-US" altLang="zh-CN" sz="3000" spc="9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000" spc="170" dirty="0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3000" spc="1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000" spc="154" dirty="0">
                <a:solidFill>
                  <a:srgbClr val="000000"/>
                </a:solidFill>
                <a:latin typeface="Times New Roman"/>
                <a:ea typeface="Times New Roman"/>
              </a:rPr>
              <a:t>point</a:t>
            </a:r>
            <a:r>
              <a:rPr lang="en-US" altLang="zh-CN" sz="3000" spc="9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000" spc="139" dirty="0">
                <a:solidFill>
                  <a:srgbClr val="000000"/>
                </a:solidFill>
                <a:latin typeface="Times New Roman"/>
                <a:ea typeface="Times New Roman"/>
              </a:rPr>
              <a:t>light</a:t>
            </a:r>
            <a:r>
              <a:rPr lang="en-US" altLang="zh-CN" sz="3000" spc="1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000" spc="154" dirty="0">
                <a:solidFill>
                  <a:srgbClr val="000000"/>
                </a:solidFill>
                <a:latin typeface="Times New Roman"/>
                <a:ea typeface="Times New Roman"/>
              </a:rPr>
              <a:t>source.</a:t>
            </a:r>
          </a:p>
          <a:p>
            <a:pPr marL="0" indent="546100">
              <a:lnSpc>
                <a:spcPct val="100000"/>
              </a:lnSpc>
              <a:spcBef>
                <a:spcPts val="275"/>
              </a:spcBef>
            </a:pPr>
            <a:r>
              <a:rPr lang="en-US" altLang="zh-CN" sz="2400" spc="-35" dirty="0">
                <a:solidFill>
                  <a:srgbClr val="000000"/>
                </a:solidFill>
                <a:latin typeface="Arial"/>
                <a:ea typeface="Arial"/>
              </a:rPr>
              <a:t>(</a:t>
            </a:r>
            <a:r>
              <a:rPr lang="zh-CN" altLang="en-US" sz="2400" spc="-100" dirty="0">
                <a:solidFill>
                  <a:srgbClr val="000000"/>
                </a:solidFill>
                <a:latin typeface="宋体"/>
                <a:ea typeface="宋体"/>
              </a:rPr>
              <a:t>⽴体⻆</a:t>
            </a:r>
            <a:r>
              <a:rPr lang="en-US" altLang="zh-CN" sz="2400" spc="-35" dirty="0">
                <a:solidFill>
                  <a:srgbClr val="000000"/>
                </a:solidFill>
                <a:latin typeface="Arial"/>
                <a:ea typeface="Arial"/>
              </a:rPr>
              <a:t>)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689"/>
              </a:lnSpc>
            </a:pPr>
            <a:endParaRPr lang="en-US" dirty="0" smtClean="0"/>
          </a:p>
          <a:p>
            <a:pPr marL="0" indent="7199716">
              <a:lnSpc>
                <a:spcPct val="198333"/>
              </a:lnSpc>
            </a:pPr>
            <a:r>
              <a:rPr lang="en-US" altLang="zh-CN" sz="3550" spc="395" dirty="0">
                <a:solidFill>
                  <a:srgbClr val="000000"/>
                </a:solidFill>
                <a:latin typeface="Times New Roman"/>
                <a:ea typeface="Times New Roman"/>
              </a:rPr>
              <a:t>I</a:t>
            </a:r>
            <a:r>
              <a:rPr lang="en-US" altLang="zh-CN" sz="3550" spc="400" dirty="0">
                <a:solidFill>
                  <a:srgbClr val="000000"/>
                </a:solidFill>
                <a:latin typeface="Times New Roman"/>
                <a:ea typeface="Times New Roman"/>
              </a:rPr>
              <a:t>(</a:t>
            </a:r>
            <a:r>
              <a:rPr lang="en-US" altLang="zh-CN" sz="3550" spc="400" dirty="0">
                <a:solidFill>
                  <a:srgbClr val="000000"/>
                </a:solidFill>
                <a:latin typeface="Times New Roman"/>
                <a:ea typeface="Times New Roman"/>
              </a:rPr>
              <a:t>!</a:t>
            </a:r>
            <a:r>
              <a:rPr lang="en-US" altLang="zh-CN" sz="3550" spc="395" dirty="0">
                <a:solidFill>
                  <a:srgbClr val="000000"/>
                </a:solidFill>
                <a:latin typeface="Times New Roman"/>
                <a:ea typeface="Times New Roman"/>
              </a:rPr>
              <a:t>)</a:t>
            </a:r>
            <a:r>
              <a:rPr lang="en-US" altLang="zh-CN" sz="3550" spc="3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550" spc="935" dirty="0">
                <a:solidFill>
                  <a:srgbClr val="000000"/>
                </a:solidFill>
                <a:latin typeface="Times New Roman"/>
                <a:ea typeface="Times New Roman"/>
              </a:rPr>
              <a:t>⌘</a:t>
            </a:r>
            <a:r>
              <a:rPr lang="en-US" altLang="zh-CN" sz="3550" spc="3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550" spc="594" dirty="0">
                <a:solidFill>
                  <a:srgbClr val="000000"/>
                </a:solidFill>
                <a:latin typeface="Times New Roman"/>
                <a:ea typeface="Times New Roman"/>
              </a:rPr>
              <a:t>d</a:t>
            </a:r>
            <a:r>
              <a:rPr lang="en-US" altLang="zh-CN" sz="3550" spc="400" dirty="0">
                <a:solidFill>
                  <a:srgbClr val="000000"/>
                </a:solidFill>
                <a:latin typeface="Times New Roman"/>
                <a:ea typeface="Times New Roman"/>
              </a:rPr>
              <a:t>!</a:t>
            </a:r>
          </a:p>
        </p:txBody>
      </p:sp>
      <p:sp>
        <p:nvSpPr>
          <p:cNvPr id="1140" name="TextBox 1140"/>
          <p:cNvSpPr txBox="1"/>
          <p:nvPr/>
        </p:nvSpPr>
        <p:spPr>
          <a:xfrm>
            <a:off x="6268739" y="6299142"/>
            <a:ext cx="292493" cy="5410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3550" spc="1010" dirty="0">
                <a:solidFill>
                  <a:srgbClr val="000000"/>
                </a:solidFill>
                <a:latin typeface="Times New Roman"/>
                <a:ea typeface="Times New Roman"/>
              </a:rPr>
              <a:t>!</a:t>
            </a:r>
          </a:p>
        </p:txBody>
      </p:sp>
      <p:sp>
        <p:nvSpPr>
          <p:cNvPr id="1141" name="TextBox 1141"/>
          <p:cNvSpPr txBox="1"/>
          <p:nvPr/>
        </p:nvSpPr>
        <p:spPr>
          <a:xfrm>
            <a:off x="7149589" y="5686246"/>
            <a:ext cx="474682" cy="115391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3550" spc="275" dirty="0">
                <a:solidFill>
                  <a:srgbClr val="000000"/>
                </a:solidFill>
                <a:latin typeface="Times New Roman"/>
                <a:ea typeface="Times New Roman"/>
              </a:rPr>
              <a:t>W</a:t>
            </a:r>
          </a:p>
          <a:p>
            <a:pPr>
              <a:lnSpc>
                <a:spcPts val="565"/>
              </a:lnSpc>
            </a:pPr>
            <a:endParaRPr lang="en-US" dirty="0" smtClean="0"/>
          </a:p>
          <a:p>
            <a:pPr marL="0" indent="57483">
              <a:lnSpc>
                <a:spcPct val="100000"/>
              </a:lnSpc>
            </a:pPr>
            <a:r>
              <a:rPr lang="en-US" altLang="zh-CN" sz="3550" spc="100" dirty="0">
                <a:solidFill>
                  <a:srgbClr val="000000"/>
                </a:solidFill>
                <a:latin typeface="Times New Roman"/>
                <a:ea typeface="Times New Roman"/>
              </a:rPr>
              <a:t>sr</a:t>
            </a:r>
          </a:p>
        </p:txBody>
      </p:sp>
      <p:sp>
        <p:nvSpPr>
          <p:cNvPr id="1142" name="TextBox 1142"/>
          <p:cNvSpPr txBox="1"/>
          <p:nvPr/>
        </p:nvSpPr>
        <p:spPr>
          <a:xfrm>
            <a:off x="8275994" y="5686246"/>
            <a:ext cx="512388" cy="115391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3550" spc="85" dirty="0">
                <a:solidFill>
                  <a:srgbClr val="000000"/>
                </a:solidFill>
                <a:latin typeface="Times New Roman"/>
                <a:ea typeface="Times New Roman"/>
              </a:rPr>
              <a:t>lm</a:t>
            </a:r>
          </a:p>
          <a:p>
            <a:pPr>
              <a:lnSpc>
                <a:spcPts val="565"/>
              </a:lnSpc>
            </a:pPr>
            <a:endParaRPr lang="en-US" dirty="0" smtClean="0"/>
          </a:p>
          <a:p>
            <a:pPr marL="0" indent="73107">
              <a:lnSpc>
                <a:spcPct val="100000"/>
              </a:lnSpc>
            </a:pPr>
            <a:r>
              <a:rPr lang="en-US" altLang="zh-CN" sz="3550" spc="100" dirty="0">
                <a:solidFill>
                  <a:srgbClr val="000000"/>
                </a:solidFill>
                <a:latin typeface="Times New Roman"/>
                <a:ea typeface="Times New Roman"/>
              </a:rPr>
              <a:t>sr</a:t>
            </a:r>
          </a:p>
        </p:txBody>
      </p:sp>
      <p:sp>
        <p:nvSpPr>
          <p:cNvPr id="1143" name="TextBox 1143"/>
          <p:cNvSpPr txBox="1"/>
          <p:nvPr/>
        </p:nvSpPr>
        <p:spPr>
          <a:xfrm>
            <a:off x="8954817" y="5990550"/>
            <a:ext cx="3011679" cy="5410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3550" spc="259" dirty="0">
                <a:solidFill>
                  <a:srgbClr val="000000"/>
                </a:solidFill>
                <a:latin typeface="Times New Roman"/>
                <a:ea typeface="Times New Roman"/>
              </a:rPr>
              <a:t>=</a:t>
            </a:r>
            <a:r>
              <a:rPr lang="en-US" altLang="zh-CN" sz="3550" spc="1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550" spc="220" dirty="0">
                <a:solidFill>
                  <a:srgbClr val="000000"/>
                </a:solidFill>
                <a:latin typeface="Times New Roman"/>
                <a:ea typeface="Times New Roman"/>
              </a:rPr>
              <a:t>cd</a:t>
            </a:r>
            <a:r>
              <a:rPr lang="en-US" altLang="zh-CN" sz="3550" spc="12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550" spc="265" dirty="0">
                <a:solidFill>
                  <a:srgbClr val="000000"/>
                </a:solidFill>
                <a:latin typeface="Times New Roman"/>
                <a:ea typeface="Times New Roman"/>
              </a:rPr>
              <a:t>=</a:t>
            </a:r>
            <a:r>
              <a:rPr lang="en-US" altLang="zh-CN" sz="3550" spc="1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550" spc="200" dirty="0">
                <a:solidFill>
                  <a:srgbClr val="000000"/>
                </a:solidFill>
                <a:latin typeface="Times New Roman"/>
                <a:ea typeface="Times New Roman"/>
              </a:rPr>
              <a:t>candela</a:t>
            </a:r>
          </a:p>
        </p:txBody>
      </p:sp>
      <p:sp>
        <p:nvSpPr>
          <p:cNvPr id="1144" name="TextBox 1144"/>
          <p:cNvSpPr txBox="1"/>
          <p:nvPr/>
        </p:nvSpPr>
        <p:spPr>
          <a:xfrm>
            <a:off x="2438400" y="8216900"/>
            <a:ext cx="7850245" cy="5200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13750"/>
              </a:lnSpc>
            </a:pPr>
            <a:r>
              <a:rPr lang="en-US" altLang="zh-CN" sz="3000" spc="179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3000" spc="8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000" spc="150" dirty="0">
                <a:solidFill>
                  <a:srgbClr val="000000"/>
                </a:solidFill>
                <a:latin typeface="Times New Roman"/>
                <a:ea typeface="Times New Roman"/>
              </a:rPr>
              <a:t>candela</a:t>
            </a:r>
            <a:r>
              <a:rPr lang="en-US" altLang="zh-CN" sz="3000" spc="8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000" spc="120" dirty="0">
                <a:solidFill>
                  <a:srgbClr val="000000"/>
                </a:solidFill>
                <a:latin typeface="Times New Roman"/>
                <a:ea typeface="Times New Roman"/>
              </a:rPr>
              <a:t>is</a:t>
            </a:r>
            <a:r>
              <a:rPr lang="en-US" altLang="zh-CN" sz="3000" spc="8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000" spc="164" dirty="0">
                <a:solidFill>
                  <a:srgbClr val="000000"/>
                </a:solidFill>
                <a:latin typeface="Times New Roman"/>
                <a:ea typeface="Times New Roman"/>
              </a:rPr>
              <a:t>one</a:t>
            </a:r>
            <a:r>
              <a:rPr lang="en-US" altLang="zh-CN" sz="3000" spc="8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000" spc="150" dirty="0">
                <a:solidFill>
                  <a:srgbClr val="000000"/>
                </a:solidFill>
                <a:latin typeface="Times New Roman"/>
                <a:ea typeface="Times New Roman"/>
              </a:rPr>
              <a:t>of</a:t>
            </a:r>
            <a:r>
              <a:rPr lang="en-US" altLang="zh-CN" sz="3000" spc="8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000" spc="139" dirty="0">
                <a:solidFill>
                  <a:srgbClr val="000000"/>
                </a:solidFill>
                <a:latin typeface="Times New Roman"/>
                <a:ea typeface="Times New Roman"/>
              </a:rPr>
              <a:t>the</a:t>
            </a:r>
            <a:r>
              <a:rPr lang="en-US" altLang="zh-CN" sz="3000" spc="8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000" spc="160" dirty="0">
                <a:solidFill>
                  <a:srgbClr val="000000"/>
                </a:solidFill>
                <a:latin typeface="Times New Roman"/>
                <a:ea typeface="Times New Roman"/>
              </a:rPr>
              <a:t>seven</a:t>
            </a:r>
            <a:r>
              <a:rPr lang="en-US" altLang="zh-CN" sz="3000" spc="8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000" spc="150" dirty="0">
                <a:solidFill>
                  <a:srgbClr val="000000"/>
                </a:solidFill>
                <a:latin typeface="Times New Roman"/>
                <a:ea typeface="Times New Roman"/>
              </a:rPr>
              <a:t>SI</a:t>
            </a:r>
            <a:r>
              <a:rPr lang="en-US" altLang="zh-CN" sz="3000" spc="8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000" spc="154" dirty="0">
                <a:solidFill>
                  <a:srgbClr val="000000"/>
                </a:solidFill>
                <a:latin typeface="Times New Roman"/>
                <a:ea typeface="Times New Roman"/>
              </a:rPr>
              <a:t>base</a:t>
            </a:r>
            <a:r>
              <a:rPr lang="en-US" altLang="zh-CN" sz="3000" spc="8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000" spc="125" dirty="0">
                <a:solidFill>
                  <a:srgbClr val="000000"/>
                </a:solidFill>
                <a:latin typeface="Times New Roman"/>
                <a:ea typeface="Times New Roman"/>
              </a:rPr>
              <a:t>units.</a:t>
            </a:r>
          </a:p>
        </p:txBody>
      </p:sp>
      <p:sp>
        <p:nvSpPr>
          <p:cNvPr id="1145" name="TextBox 1145"/>
          <p:cNvSpPr txBox="1"/>
          <p:nvPr/>
        </p:nvSpPr>
        <p:spPr>
          <a:xfrm>
            <a:off x="241300" y="9315805"/>
            <a:ext cx="12670690" cy="254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4166"/>
              </a:lnSpc>
              <a:tabLst>
                <a:tab pos="6134100" algn="l"/>
                <a:tab pos="9830165" algn="l"/>
              </a:tabLst>
            </a:pPr>
            <a:r>
              <a:rPr lang="en-US" altLang="zh-CN" sz="1600" spc="-20" dirty="0">
                <a:solidFill>
                  <a:srgbClr val="000000"/>
                </a:solidFill>
                <a:latin typeface="Arial"/>
                <a:ea typeface="Arial"/>
              </a:rPr>
              <a:t>GAMES101	</a:t>
            </a:r>
            <a:r>
              <a:rPr lang="en-US" altLang="zh-CN" sz="1600" spc="-5" dirty="0">
                <a:solidFill>
                  <a:srgbClr val="000000"/>
                </a:solidFill>
                <a:latin typeface="Arial"/>
                <a:ea typeface="Arial"/>
              </a:rPr>
              <a:t>47	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Arial"/>
              </a:rPr>
              <a:t>Lingqi</a:t>
            </a:r>
            <a:r>
              <a:rPr lang="en-US" altLang="zh-CN" sz="1600" spc="-4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Arial"/>
              </a:rPr>
              <a:t>Yan,</a:t>
            </a:r>
            <a:r>
              <a:rPr lang="en-US" altLang="zh-CN" sz="1600" spc="-5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Arial"/>
              </a:rPr>
              <a:t>UC</a:t>
            </a:r>
            <a:r>
              <a:rPr lang="en-US" altLang="zh-CN" sz="1600" spc="-5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Arial"/>
              </a:rPr>
              <a:t>Santa</a:t>
            </a:r>
            <a:r>
              <a:rPr lang="en-US" altLang="zh-CN" sz="1600" spc="-5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Arial"/>
              </a:rPr>
              <a:t>Barbara</a:t>
            </a:r>
          </a:p>
        </p:txBody>
      </p:sp>
      <p:sp>
        <p:nvSpPr>
          <p:cNvPr id="1146" name="TextBox 1146"/>
          <p:cNvSpPr txBox="1"/>
          <p:nvPr/>
        </p:nvSpPr>
        <p:spPr>
          <a:xfrm>
            <a:off x="6858199" y="5391929"/>
            <a:ext cx="364063" cy="16789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310321"/>
              </a:lnSpc>
            </a:pPr>
            <a:r>
              <a:rPr lang="zh-CN" altLang="en-US" sz="3550" spc="-1725" dirty="0">
                <a:solidFill>
                  <a:srgbClr val="000000"/>
                </a:solidFill>
                <a:latin typeface="宋体"/>
                <a:ea typeface="宋体"/>
              </a:rPr>
              <a:t></a:t>
            </a:r>
          </a:p>
        </p:txBody>
      </p:sp>
      <p:sp>
        <p:nvSpPr>
          <p:cNvPr id="1147" name="TextBox 1147"/>
          <p:cNvSpPr txBox="1"/>
          <p:nvPr/>
        </p:nvSpPr>
        <p:spPr>
          <a:xfrm>
            <a:off x="7984742" y="5391929"/>
            <a:ext cx="364063" cy="16789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310321"/>
              </a:lnSpc>
            </a:pPr>
            <a:r>
              <a:rPr lang="zh-CN" altLang="en-US" sz="3550" spc="-1725" dirty="0">
                <a:solidFill>
                  <a:srgbClr val="000000"/>
                </a:solidFill>
                <a:latin typeface="宋体"/>
                <a:ea typeface="宋体"/>
              </a:rPr>
              <a:t>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8" name="Freeform 1148"> 
				</p:cNvPr>
          <p:cNvSpPr/>
          <p:nvPr/>
        </p:nvSpPr>
        <p:spPr>
          <a:xfrm>
            <a:off x="2164108" y="3383308"/>
            <a:ext cx="185391" cy="20291"/>
          </a:xfrm>
          <a:custGeom>
            <a:avLst/>
            <a:gdLst>
              <a:gd name="connsiteX0" fmla="*/ 9408 w 185391"/>
              <a:gd name="connsiteY0" fmla="*/ 19113 h 20291"/>
              <a:gd name="connsiteX1" fmla="*/ 191410 w 185391"/>
              <a:gd name="connsiteY1" fmla="*/ 19113 h 202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85391" h="20291">
                <a:moveTo>
                  <a:pt x="9408" y="19113"/>
                </a:moveTo>
                <a:lnTo>
                  <a:pt x="191410" y="19113"/>
                </a:lnTo>
              </a:path>
            </a:pathLst>
          </a:custGeom>
          <a:ln w="15182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9" name="Freeform 1149"> 
				</p:cNvPr>
          <p:cNvSpPr/>
          <p:nvPr/>
        </p:nvSpPr>
        <p:spPr>
          <a:xfrm>
            <a:off x="9321800" y="1562100"/>
            <a:ext cx="2311400" cy="2311400"/>
          </a:xfrm>
          <a:custGeom>
            <a:avLst/>
            <a:gdLst>
              <a:gd name="connsiteX0" fmla="*/ 2311802 w 2311400"/>
              <a:gd name="connsiteY0" fmla="*/ 23766 h 2311400"/>
              <a:gd name="connsiteX1" fmla="*/ 2311802 w 2311400"/>
              <a:gd name="connsiteY1" fmla="*/ 2322196 h 2311400"/>
              <a:gd name="connsiteX2" fmla="*/ 13372 w 2311400"/>
              <a:gd name="connsiteY2" fmla="*/ 2322196 h 2311400"/>
              <a:gd name="connsiteX3" fmla="*/ 13372 w 2311400"/>
              <a:gd name="connsiteY3" fmla="*/ 23766 h 2311400"/>
              <a:gd name="connsiteX4" fmla="*/ 2311802 w 2311400"/>
              <a:gd name="connsiteY4" fmla="*/ 23766 h 2311400"/>
              <a:gd name="connsiteX5" fmla="*/ 2311802 w 2311400"/>
              <a:gd name="connsiteY5" fmla="*/ 23766 h 2311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11400" h="2311400">
                <a:moveTo>
                  <a:pt x="2311802" y="23766"/>
                </a:moveTo>
                <a:cubicBezTo>
                  <a:pt x="2946497" y="658460"/>
                  <a:pt x="2946497" y="1687502"/>
                  <a:pt x="2311802" y="2322196"/>
                </a:cubicBezTo>
                <a:cubicBezTo>
                  <a:pt x="1677108" y="2956891"/>
                  <a:pt x="648066" y="2956891"/>
                  <a:pt x="13372" y="2322196"/>
                </a:cubicBezTo>
                <a:cubicBezTo>
                  <a:pt x="-621321" y="1687502"/>
                  <a:pt x="-621321" y="658460"/>
                  <a:pt x="13372" y="23766"/>
                </a:cubicBezTo>
                <a:cubicBezTo>
                  <a:pt x="648066" y="-610928"/>
                  <a:pt x="1677108" y="-610928"/>
                  <a:pt x="2311802" y="23766"/>
                </a:cubicBezTo>
                <a:lnTo>
                  <a:pt x="2311802" y="23766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25400">
            <a:solidFill>
              <a:srgbClr val="a5a9a7">
                <a:alpha val="100000"/>
              </a:srgb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0" name="Freeform 1150"> 
				</p:cNvPr>
          <p:cNvSpPr/>
          <p:nvPr/>
        </p:nvSpPr>
        <p:spPr>
          <a:xfrm>
            <a:off x="10502900" y="2692400"/>
            <a:ext cx="1600200" cy="38100"/>
          </a:xfrm>
          <a:custGeom>
            <a:avLst/>
            <a:gdLst>
              <a:gd name="connsiteX0" fmla="*/ 13436 w 1600200"/>
              <a:gd name="connsiteY0" fmla="*/ 24618 h 38100"/>
              <a:gd name="connsiteX1" fmla="*/ 1607917 w 1600200"/>
              <a:gd name="connsiteY1" fmla="*/ 24618 h 38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600200" h="38100">
                <a:moveTo>
                  <a:pt x="13436" y="24618"/>
                </a:moveTo>
                <a:lnTo>
                  <a:pt x="1607917" y="24618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1" name="Freeform 1151"> 
				</p:cNvPr>
          <p:cNvSpPr/>
          <p:nvPr/>
        </p:nvSpPr>
        <p:spPr>
          <a:xfrm>
            <a:off x="10502900" y="1765300"/>
            <a:ext cx="1282700" cy="965200"/>
          </a:xfrm>
          <a:custGeom>
            <a:avLst/>
            <a:gdLst>
              <a:gd name="connsiteX0" fmla="*/ 21873 w 1282700"/>
              <a:gd name="connsiteY0" fmla="*/ 967715 h 965200"/>
              <a:gd name="connsiteX1" fmla="*/ 1293540 w 1282700"/>
              <a:gd name="connsiteY1" fmla="*/ 14995 h 96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82700" h="965200">
                <a:moveTo>
                  <a:pt x="21873" y="967715"/>
                </a:moveTo>
                <a:lnTo>
                  <a:pt x="1293540" y="14995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2" name="Freeform 1152"> 
				</p:cNvPr>
          <p:cNvSpPr/>
          <p:nvPr/>
        </p:nvSpPr>
        <p:spPr>
          <a:xfrm>
            <a:off x="11779250" y="1758950"/>
            <a:ext cx="323850" cy="984250"/>
          </a:xfrm>
          <a:custGeom>
            <a:avLst/>
            <a:gdLst>
              <a:gd name="connsiteX0" fmla="*/ 331825 w 323850"/>
              <a:gd name="connsiteY0" fmla="*/ 987938 h 984250"/>
              <a:gd name="connsiteX1" fmla="*/ 263024 w 323850"/>
              <a:gd name="connsiteY1" fmla="*/ 484896 h 984250"/>
              <a:gd name="connsiteX2" fmla="*/ 28408 w 323850"/>
              <a:gd name="connsiteY2" fmla="*/ 21056 h 984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23850" h="984250">
                <a:moveTo>
                  <a:pt x="331825" y="987938"/>
                </a:moveTo>
                <a:cubicBezTo>
                  <a:pt x="336646" y="817619"/>
                  <a:pt x="313402" y="647666"/>
                  <a:pt x="263024" y="484896"/>
                </a:cubicBezTo>
                <a:cubicBezTo>
                  <a:pt x="211431" y="318201"/>
                  <a:pt x="132115" y="161392"/>
                  <a:pt x="28408" y="21056"/>
                </a:cubicBezTo>
              </a:path>
            </a:pathLst>
          </a:custGeom>
          <a:ln w="38100">
            <a:solidFill>
              <a:srgbClr val="c72404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3" name="Freeform 1153"> 
				</p:cNvPr>
          <p:cNvSpPr/>
          <p:nvPr/>
        </p:nvSpPr>
        <p:spPr>
          <a:xfrm>
            <a:off x="2698750" y="7283450"/>
            <a:ext cx="412750" cy="31750"/>
          </a:xfrm>
          <a:custGeom>
            <a:avLst/>
            <a:gdLst>
              <a:gd name="connsiteX0" fmla="*/ 20947 w 412750"/>
              <a:gd name="connsiteY0" fmla="*/ 26209 h 31750"/>
              <a:gd name="connsiteX1" fmla="*/ 421538 w 412750"/>
              <a:gd name="connsiteY1" fmla="*/ 26209 h 31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12750" h="31750">
                <a:moveTo>
                  <a:pt x="20947" y="26209"/>
                </a:moveTo>
                <a:lnTo>
                  <a:pt x="421538" y="26209"/>
                </a:lnTo>
              </a:path>
            </a:pathLst>
          </a:custGeom>
          <a:ln w="17253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4" name="Freeform 1154"> 
				</p:cNvPr>
          <p:cNvSpPr/>
          <p:nvPr/>
        </p:nvSpPr>
        <p:spPr>
          <a:xfrm>
            <a:off x="8782050" y="6610350"/>
            <a:ext cx="3359150" cy="590550"/>
          </a:xfrm>
          <a:custGeom>
            <a:avLst/>
            <a:gdLst>
              <a:gd name="connsiteX0" fmla="*/ 3367618 w 3359150"/>
              <a:gd name="connsiteY0" fmla="*/ 593007 h 590550"/>
              <a:gd name="connsiteX1" fmla="*/ 3367618 w 3359150"/>
              <a:gd name="connsiteY1" fmla="*/ 593007 h 590550"/>
              <a:gd name="connsiteX2" fmla="*/ 3357281 w 3359150"/>
              <a:gd name="connsiteY2" fmla="*/ 530986 h 590550"/>
              <a:gd name="connsiteX3" fmla="*/ 3336607 w 3359150"/>
              <a:gd name="connsiteY3" fmla="*/ 479301 h 590550"/>
              <a:gd name="connsiteX4" fmla="*/ 3295260 w 3359150"/>
              <a:gd name="connsiteY4" fmla="*/ 427616 h 590550"/>
              <a:gd name="connsiteX5" fmla="*/ 3233238 w 3359150"/>
              <a:gd name="connsiteY5" fmla="*/ 375932 h 590550"/>
              <a:gd name="connsiteX6" fmla="*/ 3160879 w 3359150"/>
              <a:gd name="connsiteY6" fmla="*/ 324247 h 590550"/>
              <a:gd name="connsiteX7" fmla="*/ 3078184 w 3359150"/>
              <a:gd name="connsiteY7" fmla="*/ 272563 h 590550"/>
              <a:gd name="connsiteX8" fmla="*/ 2985151 w 3359150"/>
              <a:gd name="connsiteY8" fmla="*/ 231215 h 590550"/>
              <a:gd name="connsiteX9" fmla="*/ 2871446 w 3359150"/>
              <a:gd name="connsiteY9" fmla="*/ 189867 h 590550"/>
              <a:gd name="connsiteX10" fmla="*/ 2757740 w 3359150"/>
              <a:gd name="connsiteY10" fmla="*/ 158856 h 590550"/>
              <a:gd name="connsiteX11" fmla="*/ 2623360 w 3359150"/>
              <a:gd name="connsiteY11" fmla="*/ 127846 h 590550"/>
              <a:gd name="connsiteX12" fmla="*/ 2344263 w 3359150"/>
              <a:gd name="connsiteY12" fmla="*/ 65824 h 590550"/>
              <a:gd name="connsiteX13" fmla="*/ 2034156 w 3359150"/>
              <a:gd name="connsiteY13" fmla="*/ 34814 h 590550"/>
              <a:gd name="connsiteX14" fmla="*/ 1693037 w 3359150"/>
              <a:gd name="connsiteY14" fmla="*/ 24476 h 590550"/>
              <a:gd name="connsiteX15" fmla="*/ 1362256 w 3359150"/>
              <a:gd name="connsiteY15" fmla="*/ 34814 h 590550"/>
              <a:gd name="connsiteX16" fmla="*/ 1041812 w 3359150"/>
              <a:gd name="connsiteY16" fmla="*/ 65824 h 590550"/>
              <a:gd name="connsiteX17" fmla="*/ 762715 w 3359150"/>
              <a:gd name="connsiteY17" fmla="*/ 127846 h 590550"/>
              <a:gd name="connsiteX18" fmla="*/ 638672 w 3359150"/>
              <a:gd name="connsiteY18" fmla="*/ 158856 h 590550"/>
              <a:gd name="connsiteX19" fmla="*/ 514629 w 3359150"/>
              <a:gd name="connsiteY19" fmla="*/ 189867 h 590550"/>
              <a:gd name="connsiteX20" fmla="*/ 411260 w 3359150"/>
              <a:gd name="connsiteY20" fmla="*/ 231215 h 590550"/>
              <a:gd name="connsiteX21" fmla="*/ 318227 w 3359150"/>
              <a:gd name="connsiteY21" fmla="*/ 272563 h 590550"/>
              <a:gd name="connsiteX22" fmla="*/ 225196 w 3359150"/>
              <a:gd name="connsiteY22" fmla="*/ 324247 h 590550"/>
              <a:gd name="connsiteX23" fmla="*/ 163174 w 3359150"/>
              <a:gd name="connsiteY23" fmla="*/ 375932 h 590550"/>
              <a:gd name="connsiteX24" fmla="*/ 101152 w 3359150"/>
              <a:gd name="connsiteY24" fmla="*/ 427616 h 590550"/>
              <a:gd name="connsiteX25" fmla="*/ 59805 w 3359150"/>
              <a:gd name="connsiteY25" fmla="*/ 479301 h 590550"/>
              <a:gd name="connsiteX26" fmla="*/ 39131 w 3359150"/>
              <a:gd name="connsiteY26" fmla="*/ 530986 h 590550"/>
              <a:gd name="connsiteX27" fmla="*/ 28794 w 3359150"/>
              <a:gd name="connsiteY27" fmla="*/ 593007 h 590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3359150" h="590550">
                <a:moveTo>
                  <a:pt x="3367618" y="593007"/>
                </a:moveTo>
                <a:lnTo>
                  <a:pt x="3367618" y="593007"/>
                </a:lnTo>
                <a:lnTo>
                  <a:pt x="3357281" y="530986"/>
                </a:lnTo>
                <a:lnTo>
                  <a:pt x="3336607" y="479301"/>
                </a:lnTo>
                <a:lnTo>
                  <a:pt x="3295260" y="427616"/>
                </a:lnTo>
                <a:lnTo>
                  <a:pt x="3233238" y="375932"/>
                </a:lnTo>
                <a:lnTo>
                  <a:pt x="3160879" y="324247"/>
                </a:lnTo>
                <a:lnTo>
                  <a:pt x="3078184" y="272563"/>
                </a:lnTo>
                <a:lnTo>
                  <a:pt x="2985151" y="231215"/>
                </a:lnTo>
                <a:lnTo>
                  <a:pt x="2871446" y="189867"/>
                </a:lnTo>
                <a:lnTo>
                  <a:pt x="2757740" y="158856"/>
                </a:lnTo>
                <a:lnTo>
                  <a:pt x="2623360" y="127846"/>
                </a:lnTo>
                <a:lnTo>
                  <a:pt x="2344263" y="65824"/>
                </a:lnTo>
                <a:lnTo>
                  <a:pt x="2034156" y="34814"/>
                </a:lnTo>
                <a:lnTo>
                  <a:pt x="1693037" y="24476"/>
                </a:lnTo>
                <a:lnTo>
                  <a:pt x="1362256" y="34814"/>
                </a:lnTo>
                <a:lnTo>
                  <a:pt x="1041812" y="65824"/>
                </a:lnTo>
                <a:lnTo>
                  <a:pt x="762715" y="127846"/>
                </a:lnTo>
                <a:lnTo>
                  <a:pt x="638672" y="158856"/>
                </a:lnTo>
                <a:lnTo>
                  <a:pt x="514629" y="189867"/>
                </a:lnTo>
                <a:lnTo>
                  <a:pt x="411260" y="231215"/>
                </a:lnTo>
                <a:lnTo>
                  <a:pt x="318227" y="272563"/>
                </a:lnTo>
                <a:lnTo>
                  <a:pt x="225196" y="324247"/>
                </a:lnTo>
                <a:lnTo>
                  <a:pt x="163174" y="375932"/>
                </a:lnTo>
                <a:lnTo>
                  <a:pt x="101152" y="427616"/>
                </a:lnTo>
                <a:lnTo>
                  <a:pt x="59805" y="479301"/>
                </a:lnTo>
                <a:lnTo>
                  <a:pt x="39131" y="530986"/>
                </a:lnTo>
                <a:lnTo>
                  <a:pt x="28794" y="593007"/>
                </a:lnTo>
              </a:path>
            </a:pathLst>
          </a:custGeom>
          <a:ln w="10336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5" name="Freeform 1155"> 
				</p:cNvPr>
          <p:cNvSpPr/>
          <p:nvPr/>
        </p:nvSpPr>
        <p:spPr>
          <a:xfrm>
            <a:off x="8782050" y="7181850"/>
            <a:ext cx="3359150" cy="577850"/>
          </a:xfrm>
          <a:custGeom>
            <a:avLst/>
            <a:gdLst>
              <a:gd name="connsiteX0" fmla="*/ 28794 w 3359150"/>
              <a:gd name="connsiteY0" fmla="*/ 21507 h 577850"/>
              <a:gd name="connsiteX1" fmla="*/ 28794 w 3359150"/>
              <a:gd name="connsiteY1" fmla="*/ 21507 h 577850"/>
              <a:gd name="connsiteX2" fmla="*/ 39131 w 3359150"/>
              <a:gd name="connsiteY2" fmla="*/ 73191 h 577850"/>
              <a:gd name="connsiteX3" fmla="*/ 59805 w 3359150"/>
              <a:gd name="connsiteY3" fmla="*/ 135213 h 577850"/>
              <a:gd name="connsiteX4" fmla="*/ 101152 w 3359150"/>
              <a:gd name="connsiteY4" fmla="*/ 186897 h 577850"/>
              <a:gd name="connsiteX5" fmla="*/ 163174 w 3359150"/>
              <a:gd name="connsiteY5" fmla="*/ 238582 h 577850"/>
              <a:gd name="connsiteX6" fmla="*/ 225196 w 3359150"/>
              <a:gd name="connsiteY6" fmla="*/ 279930 h 577850"/>
              <a:gd name="connsiteX7" fmla="*/ 318227 w 3359150"/>
              <a:gd name="connsiteY7" fmla="*/ 331614 h 577850"/>
              <a:gd name="connsiteX8" fmla="*/ 411260 w 3359150"/>
              <a:gd name="connsiteY8" fmla="*/ 372962 h 577850"/>
              <a:gd name="connsiteX9" fmla="*/ 514629 w 3359150"/>
              <a:gd name="connsiteY9" fmla="*/ 414310 h 577850"/>
              <a:gd name="connsiteX10" fmla="*/ 638672 w 3359150"/>
              <a:gd name="connsiteY10" fmla="*/ 445320 h 577850"/>
              <a:gd name="connsiteX11" fmla="*/ 762715 w 3359150"/>
              <a:gd name="connsiteY11" fmla="*/ 486668 h 577850"/>
              <a:gd name="connsiteX12" fmla="*/ 1041812 w 3359150"/>
              <a:gd name="connsiteY12" fmla="*/ 538353 h 577850"/>
              <a:gd name="connsiteX13" fmla="*/ 1362256 w 3359150"/>
              <a:gd name="connsiteY13" fmla="*/ 569363 h 577850"/>
              <a:gd name="connsiteX14" fmla="*/ 1693037 w 3359150"/>
              <a:gd name="connsiteY14" fmla="*/ 579701 h 577850"/>
              <a:gd name="connsiteX15" fmla="*/ 2034156 w 3359150"/>
              <a:gd name="connsiteY15" fmla="*/ 569363 h 577850"/>
              <a:gd name="connsiteX16" fmla="*/ 2344263 w 3359150"/>
              <a:gd name="connsiteY16" fmla="*/ 538353 h 577850"/>
              <a:gd name="connsiteX17" fmla="*/ 2623360 w 3359150"/>
              <a:gd name="connsiteY17" fmla="*/ 486668 h 577850"/>
              <a:gd name="connsiteX18" fmla="*/ 2757740 w 3359150"/>
              <a:gd name="connsiteY18" fmla="*/ 445320 h 577850"/>
              <a:gd name="connsiteX19" fmla="*/ 2871446 w 3359150"/>
              <a:gd name="connsiteY19" fmla="*/ 414310 h 577850"/>
              <a:gd name="connsiteX20" fmla="*/ 2985151 w 3359150"/>
              <a:gd name="connsiteY20" fmla="*/ 372962 h 577850"/>
              <a:gd name="connsiteX21" fmla="*/ 3078184 w 3359150"/>
              <a:gd name="connsiteY21" fmla="*/ 331614 h 577850"/>
              <a:gd name="connsiteX22" fmla="*/ 3160879 w 3359150"/>
              <a:gd name="connsiteY22" fmla="*/ 279930 h 577850"/>
              <a:gd name="connsiteX23" fmla="*/ 3233238 w 3359150"/>
              <a:gd name="connsiteY23" fmla="*/ 238582 h 577850"/>
              <a:gd name="connsiteX24" fmla="*/ 3295260 w 3359150"/>
              <a:gd name="connsiteY24" fmla="*/ 186897 h 577850"/>
              <a:gd name="connsiteX25" fmla="*/ 3336607 w 3359150"/>
              <a:gd name="connsiteY25" fmla="*/ 135213 h 577850"/>
              <a:gd name="connsiteX26" fmla="*/ 3357281 w 3359150"/>
              <a:gd name="connsiteY26" fmla="*/ 73191 h 577850"/>
              <a:gd name="connsiteX27" fmla="*/ 3367618 w 3359150"/>
              <a:gd name="connsiteY27" fmla="*/ 21507 h 577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3359150" h="577850">
                <a:moveTo>
                  <a:pt x="28794" y="21507"/>
                </a:moveTo>
                <a:lnTo>
                  <a:pt x="28794" y="21507"/>
                </a:lnTo>
                <a:lnTo>
                  <a:pt x="39131" y="73191"/>
                </a:lnTo>
                <a:lnTo>
                  <a:pt x="59805" y="135213"/>
                </a:lnTo>
                <a:lnTo>
                  <a:pt x="101152" y="186897"/>
                </a:lnTo>
                <a:lnTo>
                  <a:pt x="163174" y="238582"/>
                </a:lnTo>
                <a:lnTo>
                  <a:pt x="225196" y="279930"/>
                </a:lnTo>
                <a:lnTo>
                  <a:pt x="318227" y="331614"/>
                </a:lnTo>
                <a:lnTo>
                  <a:pt x="411260" y="372962"/>
                </a:lnTo>
                <a:lnTo>
                  <a:pt x="514629" y="414310"/>
                </a:lnTo>
                <a:lnTo>
                  <a:pt x="638672" y="445320"/>
                </a:lnTo>
                <a:lnTo>
                  <a:pt x="762715" y="486668"/>
                </a:lnTo>
                <a:lnTo>
                  <a:pt x="1041812" y="538353"/>
                </a:lnTo>
                <a:lnTo>
                  <a:pt x="1362256" y="569363"/>
                </a:lnTo>
                <a:lnTo>
                  <a:pt x="1693037" y="579701"/>
                </a:lnTo>
                <a:lnTo>
                  <a:pt x="2034156" y="569363"/>
                </a:lnTo>
                <a:lnTo>
                  <a:pt x="2344263" y="538353"/>
                </a:lnTo>
                <a:lnTo>
                  <a:pt x="2623360" y="486668"/>
                </a:lnTo>
                <a:lnTo>
                  <a:pt x="2757740" y="445320"/>
                </a:lnTo>
                <a:lnTo>
                  <a:pt x="2871446" y="414310"/>
                </a:lnTo>
                <a:lnTo>
                  <a:pt x="2985151" y="372962"/>
                </a:lnTo>
                <a:lnTo>
                  <a:pt x="3078184" y="331614"/>
                </a:lnTo>
                <a:lnTo>
                  <a:pt x="3160879" y="279930"/>
                </a:lnTo>
                <a:lnTo>
                  <a:pt x="3233238" y="238582"/>
                </a:lnTo>
                <a:lnTo>
                  <a:pt x="3295260" y="186897"/>
                </a:lnTo>
                <a:lnTo>
                  <a:pt x="3336607" y="135213"/>
                </a:lnTo>
                <a:lnTo>
                  <a:pt x="3357281" y="73191"/>
                </a:lnTo>
                <a:lnTo>
                  <a:pt x="3367618" y="21507"/>
                </a:lnTo>
              </a:path>
            </a:pathLst>
          </a:custGeom>
          <a:ln w="10336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6" name="Freeform 1156"> 
				</p:cNvPr>
          <p:cNvSpPr/>
          <p:nvPr/>
        </p:nvSpPr>
        <p:spPr>
          <a:xfrm>
            <a:off x="10445750" y="6203950"/>
            <a:ext cx="476250" cy="1009650"/>
          </a:xfrm>
          <a:custGeom>
            <a:avLst/>
            <a:gdLst>
              <a:gd name="connsiteX0" fmla="*/ 29337 w 476250"/>
              <a:gd name="connsiteY0" fmla="*/ 1009744 h 1009650"/>
              <a:gd name="connsiteX1" fmla="*/ 29337 w 476250"/>
              <a:gd name="connsiteY1" fmla="*/ 1009744 h 1009650"/>
              <a:gd name="connsiteX2" fmla="*/ 484161 w 476250"/>
              <a:gd name="connsiteY2" fmla="*/ 27737 h 1009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76250" h="1009650">
                <a:moveTo>
                  <a:pt x="29337" y="1009744"/>
                </a:moveTo>
                <a:lnTo>
                  <a:pt x="29337" y="1009744"/>
                </a:lnTo>
                <a:lnTo>
                  <a:pt x="484161" y="27737"/>
                </a:lnTo>
              </a:path>
            </a:pathLst>
          </a:custGeom>
          <a:ln w="10336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7" name="Freeform 1157"> 
				</p:cNvPr>
          <p:cNvSpPr/>
          <p:nvPr/>
        </p:nvSpPr>
        <p:spPr>
          <a:xfrm>
            <a:off x="10445750" y="6419850"/>
            <a:ext cx="1123950" cy="806450"/>
          </a:xfrm>
          <a:custGeom>
            <a:avLst/>
            <a:gdLst>
              <a:gd name="connsiteX0" fmla="*/ 29337 w 1123950"/>
              <a:gd name="connsiteY0" fmla="*/ 814518 h 806450"/>
              <a:gd name="connsiteX1" fmla="*/ 29337 w 1123950"/>
              <a:gd name="connsiteY1" fmla="*/ 814518 h 806450"/>
              <a:gd name="connsiteX2" fmla="*/ 1125050 w 1123950"/>
              <a:gd name="connsiteY2" fmla="*/ 28912 h 806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23950" h="806450">
                <a:moveTo>
                  <a:pt x="29337" y="814518"/>
                </a:moveTo>
                <a:lnTo>
                  <a:pt x="29337" y="814518"/>
                </a:lnTo>
                <a:lnTo>
                  <a:pt x="1125050" y="28912"/>
                </a:lnTo>
              </a:path>
            </a:pathLst>
          </a:custGeom>
          <a:ln w="10336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8" name="Freeform 1158"> 
				</p:cNvPr>
          <p:cNvSpPr/>
          <p:nvPr/>
        </p:nvSpPr>
        <p:spPr>
          <a:xfrm>
            <a:off x="10420350" y="7156450"/>
            <a:ext cx="82550" cy="82550"/>
          </a:xfrm>
          <a:custGeom>
            <a:avLst/>
            <a:gdLst>
              <a:gd name="connsiteX0" fmla="*/ 85749 w 82550"/>
              <a:gd name="connsiteY0" fmla="*/ 57244 h 82550"/>
              <a:gd name="connsiteX1" fmla="*/ 85749 w 82550"/>
              <a:gd name="connsiteY1" fmla="*/ 57244 h 82550"/>
              <a:gd name="connsiteX2" fmla="*/ 75411 w 82550"/>
              <a:gd name="connsiteY2" fmla="*/ 36570 h 82550"/>
              <a:gd name="connsiteX3" fmla="*/ 54737 w 82550"/>
              <a:gd name="connsiteY3" fmla="*/ 26233 h 82550"/>
              <a:gd name="connsiteX4" fmla="*/ 34063 w 82550"/>
              <a:gd name="connsiteY4" fmla="*/ 36570 h 82550"/>
              <a:gd name="connsiteX5" fmla="*/ 23727 w 82550"/>
              <a:gd name="connsiteY5" fmla="*/ 57244 h 82550"/>
              <a:gd name="connsiteX6" fmla="*/ 34063 w 82550"/>
              <a:gd name="connsiteY6" fmla="*/ 77918 h 82550"/>
              <a:gd name="connsiteX7" fmla="*/ 54737 w 82550"/>
              <a:gd name="connsiteY7" fmla="*/ 88255 h 82550"/>
              <a:gd name="connsiteX8" fmla="*/ 75411 w 82550"/>
              <a:gd name="connsiteY8" fmla="*/ 77918 h 82550"/>
              <a:gd name="connsiteX9" fmla="*/ 85749 w 82550"/>
              <a:gd name="connsiteY9" fmla="*/ 57244 h 82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550" h="82550">
                <a:moveTo>
                  <a:pt x="85749" y="57244"/>
                </a:moveTo>
                <a:lnTo>
                  <a:pt x="85749" y="57244"/>
                </a:lnTo>
                <a:lnTo>
                  <a:pt x="75411" y="36570"/>
                </a:lnTo>
                <a:lnTo>
                  <a:pt x="54737" y="26233"/>
                </a:lnTo>
                <a:lnTo>
                  <a:pt x="34063" y="36570"/>
                </a:lnTo>
                <a:lnTo>
                  <a:pt x="23727" y="57244"/>
                </a:lnTo>
                <a:lnTo>
                  <a:pt x="34063" y="77918"/>
                </a:lnTo>
                <a:lnTo>
                  <a:pt x="54737" y="88255"/>
                </a:lnTo>
                <a:lnTo>
                  <a:pt x="75411" y="77918"/>
                </a:lnTo>
                <a:lnTo>
                  <a:pt x="85749" y="57244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3101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60" name="Picture 1160">
					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1780" y="7170420"/>
            <a:ext cx="76200" cy="68580"/>
          </a:xfrm>
          <a:prstGeom prst="rect">
            <a:avLst/>
          </a:prstGeom>
        </p:spPr>
      </p:pic>
      <p:sp>
        <p:nvSpPr>
          <p:cNvPr id="1160" name="Freeform 1160"> 
				</p:cNvPr>
          <p:cNvSpPr/>
          <p:nvPr/>
        </p:nvSpPr>
        <p:spPr>
          <a:xfrm>
            <a:off x="10420350" y="7156450"/>
            <a:ext cx="82550" cy="82550"/>
          </a:xfrm>
          <a:custGeom>
            <a:avLst/>
            <a:gdLst>
              <a:gd name="connsiteX0" fmla="*/ 85749 w 82550"/>
              <a:gd name="connsiteY0" fmla="*/ 57244 h 82550"/>
              <a:gd name="connsiteX1" fmla="*/ 85749 w 82550"/>
              <a:gd name="connsiteY1" fmla="*/ 57244 h 82550"/>
              <a:gd name="connsiteX2" fmla="*/ 75411 w 82550"/>
              <a:gd name="connsiteY2" fmla="*/ 36570 h 82550"/>
              <a:gd name="connsiteX3" fmla="*/ 54737 w 82550"/>
              <a:gd name="connsiteY3" fmla="*/ 26233 h 82550"/>
              <a:gd name="connsiteX4" fmla="*/ 34063 w 82550"/>
              <a:gd name="connsiteY4" fmla="*/ 36570 h 82550"/>
              <a:gd name="connsiteX5" fmla="*/ 23727 w 82550"/>
              <a:gd name="connsiteY5" fmla="*/ 57244 h 82550"/>
              <a:gd name="connsiteX6" fmla="*/ 34063 w 82550"/>
              <a:gd name="connsiteY6" fmla="*/ 77918 h 82550"/>
              <a:gd name="connsiteX7" fmla="*/ 54737 w 82550"/>
              <a:gd name="connsiteY7" fmla="*/ 88255 h 82550"/>
              <a:gd name="connsiteX8" fmla="*/ 75411 w 82550"/>
              <a:gd name="connsiteY8" fmla="*/ 77918 h 82550"/>
              <a:gd name="connsiteX9" fmla="*/ 85749 w 82550"/>
              <a:gd name="connsiteY9" fmla="*/ 57244 h 82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550" h="82550">
                <a:moveTo>
                  <a:pt x="85749" y="57244"/>
                </a:moveTo>
                <a:lnTo>
                  <a:pt x="85749" y="57244"/>
                </a:lnTo>
                <a:lnTo>
                  <a:pt x="75411" y="36570"/>
                </a:lnTo>
                <a:lnTo>
                  <a:pt x="54737" y="26233"/>
                </a:lnTo>
                <a:lnTo>
                  <a:pt x="34063" y="36570"/>
                </a:lnTo>
                <a:lnTo>
                  <a:pt x="23727" y="57244"/>
                </a:lnTo>
                <a:lnTo>
                  <a:pt x="34063" y="77918"/>
                </a:lnTo>
                <a:lnTo>
                  <a:pt x="54737" y="88255"/>
                </a:lnTo>
                <a:lnTo>
                  <a:pt x="75411" y="77918"/>
                </a:lnTo>
                <a:lnTo>
                  <a:pt x="85749" y="57244"/>
                </a:lnTo>
                <a:close/>
              </a:path>
            </a:pathLst>
          </a:custGeom>
          <a:solidFill>
            <a:srgbClr val="0000ff">
              <a:alpha val="0"/>
            </a:srgbClr>
          </a:solidFill>
          <a:ln w="10336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1" name="Freeform 1161"> 
				</p:cNvPr>
          <p:cNvSpPr/>
          <p:nvPr/>
        </p:nvSpPr>
        <p:spPr>
          <a:xfrm>
            <a:off x="8769350" y="5467350"/>
            <a:ext cx="3384550" cy="3397250"/>
          </a:xfrm>
          <a:custGeom>
            <a:avLst/>
            <a:gdLst>
              <a:gd name="connsiteX0" fmla="*/ 3390655 w 3384550"/>
              <a:gd name="connsiteY0" fmla="*/ 1715333 h 3397250"/>
              <a:gd name="connsiteX1" fmla="*/ 3390655 w 3384550"/>
              <a:gd name="connsiteY1" fmla="*/ 1715333 h 3397250"/>
              <a:gd name="connsiteX2" fmla="*/ 3380318 w 3384550"/>
              <a:gd name="connsiteY2" fmla="*/ 1891061 h 3397250"/>
              <a:gd name="connsiteX3" fmla="*/ 3359644 w 3384550"/>
              <a:gd name="connsiteY3" fmla="*/ 2056451 h 3397250"/>
              <a:gd name="connsiteX4" fmla="*/ 3318296 w 3384550"/>
              <a:gd name="connsiteY4" fmla="*/ 2211505 h 3397250"/>
              <a:gd name="connsiteX5" fmla="*/ 3256274 w 3384550"/>
              <a:gd name="connsiteY5" fmla="*/ 2366559 h 3397250"/>
              <a:gd name="connsiteX6" fmla="*/ 3183916 w 3384550"/>
              <a:gd name="connsiteY6" fmla="*/ 2521612 h 3397250"/>
              <a:gd name="connsiteX7" fmla="*/ 3101221 w 3384550"/>
              <a:gd name="connsiteY7" fmla="*/ 2655992 h 3397250"/>
              <a:gd name="connsiteX8" fmla="*/ 3008189 w 3384550"/>
              <a:gd name="connsiteY8" fmla="*/ 2790373 h 3397250"/>
              <a:gd name="connsiteX9" fmla="*/ 2894483 w 3384550"/>
              <a:gd name="connsiteY9" fmla="*/ 2904078 h 3397250"/>
              <a:gd name="connsiteX10" fmla="*/ 2780776 w 3384550"/>
              <a:gd name="connsiteY10" fmla="*/ 3017784 h 3397250"/>
              <a:gd name="connsiteX11" fmla="*/ 2646397 w 3384550"/>
              <a:gd name="connsiteY11" fmla="*/ 3110817 h 3397250"/>
              <a:gd name="connsiteX12" fmla="*/ 2512017 w 3384550"/>
              <a:gd name="connsiteY12" fmla="*/ 3193512 h 3397250"/>
              <a:gd name="connsiteX13" fmla="*/ 2356963 w 3384550"/>
              <a:gd name="connsiteY13" fmla="*/ 3265871 h 3397250"/>
              <a:gd name="connsiteX14" fmla="*/ 2201909 w 3384550"/>
              <a:gd name="connsiteY14" fmla="*/ 3327892 h 3397250"/>
              <a:gd name="connsiteX15" fmla="*/ 2046856 w 3384550"/>
              <a:gd name="connsiteY15" fmla="*/ 3369240 h 3397250"/>
              <a:gd name="connsiteX16" fmla="*/ 1881465 w 3384550"/>
              <a:gd name="connsiteY16" fmla="*/ 3389914 h 3397250"/>
              <a:gd name="connsiteX17" fmla="*/ 1705737 w 3384550"/>
              <a:gd name="connsiteY17" fmla="*/ 3400250 h 3397250"/>
              <a:gd name="connsiteX18" fmla="*/ 1530010 w 3384550"/>
              <a:gd name="connsiteY18" fmla="*/ 3389914 h 3397250"/>
              <a:gd name="connsiteX19" fmla="*/ 1364619 w 3384550"/>
              <a:gd name="connsiteY19" fmla="*/ 3369240 h 3397250"/>
              <a:gd name="connsiteX20" fmla="*/ 1209565 w 3384550"/>
              <a:gd name="connsiteY20" fmla="*/ 3327892 h 3397250"/>
              <a:gd name="connsiteX21" fmla="*/ 1054512 w 3384550"/>
              <a:gd name="connsiteY21" fmla="*/ 3265871 h 3397250"/>
              <a:gd name="connsiteX22" fmla="*/ 899458 w 3384550"/>
              <a:gd name="connsiteY22" fmla="*/ 3193512 h 3397250"/>
              <a:gd name="connsiteX23" fmla="*/ 765078 w 3384550"/>
              <a:gd name="connsiteY23" fmla="*/ 3110817 h 3397250"/>
              <a:gd name="connsiteX24" fmla="*/ 630698 w 3384550"/>
              <a:gd name="connsiteY24" fmla="*/ 3017784 h 3397250"/>
              <a:gd name="connsiteX25" fmla="*/ 516992 w 3384550"/>
              <a:gd name="connsiteY25" fmla="*/ 2904078 h 3397250"/>
              <a:gd name="connsiteX26" fmla="*/ 403287 w 3384550"/>
              <a:gd name="connsiteY26" fmla="*/ 2790373 h 3397250"/>
              <a:gd name="connsiteX27" fmla="*/ 310254 w 3384550"/>
              <a:gd name="connsiteY27" fmla="*/ 2655992 h 3397250"/>
              <a:gd name="connsiteX28" fmla="*/ 227558 w 3384550"/>
              <a:gd name="connsiteY28" fmla="*/ 2521612 h 3397250"/>
              <a:gd name="connsiteX29" fmla="*/ 155200 w 3384550"/>
              <a:gd name="connsiteY29" fmla="*/ 2366559 h 3397250"/>
              <a:gd name="connsiteX30" fmla="*/ 93178 w 3384550"/>
              <a:gd name="connsiteY30" fmla="*/ 2211505 h 3397250"/>
              <a:gd name="connsiteX31" fmla="*/ 51831 w 3384550"/>
              <a:gd name="connsiteY31" fmla="*/ 2056451 h 3397250"/>
              <a:gd name="connsiteX32" fmla="*/ 31157 w 3384550"/>
              <a:gd name="connsiteY32" fmla="*/ 1891061 h 3397250"/>
              <a:gd name="connsiteX33" fmla="*/ 20820 w 3384550"/>
              <a:gd name="connsiteY33" fmla="*/ 1715333 h 3397250"/>
              <a:gd name="connsiteX34" fmla="*/ 31157 w 3384550"/>
              <a:gd name="connsiteY34" fmla="*/ 1539606 h 3397250"/>
              <a:gd name="connsiteX35" fmla="*/ 51831 w 3384550"/>
              <a:gd name="connsiteY35" fmla="*/ 1374215 h 3397250"/>
              <a:gd name="connsiteX36" fmla="*/ 93178 w 3384550"/>
              <a:gd name="connsiteY36" fmla="*/ 1219162 h 3397250"/>
              <a:gd name="connsiteX37" fmla="*/ 155200 w 3384550"/>
              <a:gd name="connsiteY37" fmla="*/ 1064107 h 3397250"/>
              <a:gd name="connsiteX38" fmla="*/ 227558 w 3384550"/>
              <a:gd name="connsiteY38" fmla="*/ 909054 h 3397250"/>
              <a:gd name="connsiteX39" fmla="*/ 310254 w 3384550"/>
              <a:gd name="connsiteY39" fmla="*/ 774674 h 3397250"/>
              <a:gd name="connsiteX40" fmla="*/ 403287 w 3384550"/>
              <a:gd name="connsiteY40" fmla="*/ 640294 h 3397250"/>
              <a:gd name="connsiteX41" fmla="*/ 516992 w 3384550"/>
              <a:gd name="connsiteY41" fmla="*/ 526588 h 3397250"/>
              <a:gd name="connsiteX42" fmla="*/ 630698 w 3384550"/>
              <a:gd name="connsiteY42" fmla="*/ 412882 h 3397250"/>
              <a:gd name="connsiteX43" fmla="*/ 765078 w 3384550"/>
              <a:gd name="connsiteY43" fmla="*/ 319850 h 3397250"/>
              <a:gd name="connsiteX44" fmla="*/ 899458 w 3384550"/>
              <a:gd name="connsiteY44" fmla="*/ 237154 h 3397250"/>
              <a:gd name="connsiteX45" fmla="*/ 1054512 w 3384550"/>
              <a:gd name="connsiteY45" fmla="*/ 164796 h 3397250"/>
              <a:gd name="connsiteX46" fmla="*/ 1209565 w 3384550"/>
              <a:gd name="connsiteY46" fmla="*/ 102774 h 3397250"/>
              <a:gd name="connsiteX47" fmla="*/ 1364619 w 3384550"/>
              <a:gd name="connsiteY47" fmla="*/ 61427 h 3397250"/>
              <a:gd name="connsiteX48" fmla="*/ 1530010 w 3384550"/>
              <a:gd name="connsiteY48" fmla="*/ 40753 h 3397250"/>
              <a:gd name="connsiteX49" fmla="*/ 1705737 w 3384550"/>
              <a:gd name="connsiteY49" fmla="*/ 30416 h 3397250"/>
              <a:gd name="connsiteX50" fmla="*/ 1881465 w 3384550"/>
              <a:gd name="connsiteY50" fmla="*/ 40753 h 3397250"/>
              <a:gd name="connsiteX51" fmla="*/ 2046856 w 3384550"/>
              <a:gd name="connsiteY51" fmla="*/ 61427 h 3397250"/>
              <a:gd name="connsiteX52" fmla="*/ 2201909 w 3384550"/>
              <a:gd name="connsiteY52" fmla="*/ 102774 h 3397250"/>
              <a:gd name="connsiteX53" fmla="*/ 2356963 w 3384550"/>
              <a:gd name="connsiteY53" fmla="*/ 164796 h 3397250"/>
              <a:gd name="connsiteX54" fmla="*/ 2512017 w 3384550"/>
              <a:gd name="connsiteY54" fmla="*/ 237154 h 3397250"/>
              <a:gd name="connsiteX55" fmla="*/ 2646397 w 3384550"/>
              <a:gd name="connsiteY55" fmla="*/ 319850 h 3397250"/>
              <a:gd name="connsiteX56" fmla="*/ 2780776 w 3384550"/>
              <a:gd name="connsiteY56" fmla="*/ 412882 h 3397250"/>
              <a:gd name="connsiteX57" fmla="*/ 2894483 w 3384550"/>
              <a:gd name="connsiteY57" fmla="*/ 526588 h 3397250"/>
              <a:gd name="connsiteX58" fmla="*/ 3008189 w 3384550"/>
              <a:gd name="connsiteY58" fmla="*/ 640294 h 3397250"/>
              <a:gd name="connsiteX59" fmla="*/ 3101221 w 3384550"/>
              <a:gd name="connsiteY59" fmla="*/ 774674 h 3397250"/>
              <a:gd name="connsiteX60" fmla="*/ 3183916 w 3384550"/>
              <a:gd name="connsiteY60" fmla="*/ 909054 h 3397250"/>
              <a:gd name="connsiteX61" fmla="*/ 3256274 w 3384550"/>
              <a:gd name="connsiteY61" fmla="*/ 1064107 h 3397250"/>
              <a:gd name="connsiteX62" fmla="*/ 3318296 w 3384550"/>
              <a:gd name="connsiteY62" fmla="*/ 1219162 h 3397250"/>
              <a:gd name="connsiteX63" fmla="*/ 3359644 w 3384550"/>
              <a:gd name="connsiteY63" fmla="*/ 1374215 h 3397250"/>
              <a:gd name="connsiteX64" fmla="*/ 3380318 w 3384550"/>
              <a:gd name="connsiteY64" fmla="*/ 1539606 h 3397250"/>
              <a:gd name="connsiteX65" fmla="*/ 3390655 w 3384550"/>
              <a:gd name="connsiteY65" fmla="*/ 1715333 h 3397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3384550" h="3397250">
                <a:moveTo>
                  <a:pt x="3390655" y="1715333"/>
                </a:moveTo>
                <a:lnTo>
                  <a:pt x="3390655" y="1715333"/>
                </a:lnTo>
                <a:lnTo>
                  <a:pt x="3380318" y="1891061"/>
                </a:lnTo>
                <a:lnTo>
                  <a:pt x="3359644" y="2056451"/>
                </a:lnTo>
                <a:lnTo>
                  <a:pt x="3318296" y="2211505"/>
                </a:lnTo>
                <a:lnTo>
                  <a:pt x="3256274" y="2366559"/>
                </a:lnTo>
                <a:lnTo>
                  <a:pt x="3183916" y="2521612"/>
                </a:lnTo>
                <a:lnTo>
                  <a:pt x="3101221" y="2655992"/>
                </a:lnTo>
                <a:lnTo>
                  <a:pt x="3008189" y="2790373"/>
                </a:lnTo>
                <a:lnTo>
                  <a:pt x="2894483" y="2904078"/>
                </a:lnTo>
                <a:lnTo>
                  <a:pt x="2780776" y="3017784"/>
                </a:lnTo>
                <a:lnTo>
                  <a:pt x="2646397" y="3110817"/>
                </a:lnTo>
                <a:lnTo>
                  <a:pt x="2512017" y="3193512"/>
                </a:lnTo>
                <a:lnTo>
                  <a:pt x="2356963" y="3265871"/>
                </a:lnTo>
                <a:lnTo>
                  <a:pt x="2201909" y="3327892"/>
                </a:lnTo>
                <a:lnTo>
                  <a:pt x="2046856" y="3369240"/>
                </a:lnTo>
                <a:lnTo>
                  <a:pt x="1881465" y="3389914"/>
                </a:lnTo>
                <a:lnTo>
                  <a:pt x="1705737" y="3400250"/>
                </a:lnTo>
                <a:lnTo>
                  <a:pt x="1530010" y="3389914"/>
                </a:lnTo>
                <a:lnTo>
                  <a:pt x="1364619" y="3369240"/>
                </a:lnTo>
                <a:lnTo>
                  <a:pt x="1209565" y="3327892"/>
                </a:lnTo>
                <a:lnTo>
                  <a:pt x="1054512" y="3265871"/>
                </a:lnTo>
                <a:lnTo>
                  <a:pt x="899458" y="3193512"/>
                </a:lnTo>
                <a:lnTo>
                  <a:pt x="765078" y="3110817"/>
                </a:lnTo>
                <a:lnTo>
                  <a:pt x="630698" y="3017784"/>
                </a:lnTo>
                <a:lnTo>
                  <a:pt x="516992" y="2904078"/>
                </a:lnTo>
                <a:lnTo>
                  <a:pt x="403287" y="2790373"/>
                </a:lnTo>
                <a:lnTo>
                  <a:pt x="310254" y="2655992"/>
                </a:lnTo>
                <a:lnTo>
                  <a:pt x="227558" y="2521612"/>
                </a:lnTo>
                <a:lnTo>
                  <a:pt x="155200" y="2366559"/>
                </a:lnTo>
                <a:lnTo>
                  <a:pt x="93178" y="2211505"/>
                </a:lnTo>
                <a:lnTo>
                  <a:pt x="51831" y="2056451"/>
                </a:lnTo>
                <a:lnTo>
                  <a:pt x="31157" y="1891061"/>
                </a:lnTo>
                <a:lnTo>
                  <a:pt x="20820" y="1715333"/>
                </a:lnTo>
                <a:lnTo>
                  <a:pt x="31157" y="1539606"/>
                </a:lnTo>
                <a:lnTo>
                  <a:pt x="51831" y="1374215"/>
                </a:lnTo>
                <a:lnTo>
                  <a:pt x="93178" y="1219162"/>
                </a:lnTo>
                <a:lnTo>
                  <a:pt x="155200" y="1064107"/>
                </a:lnTo>
                <a:lnTo>
                  <a:pt x="227558" y="909054"/>
                </a:lnTo>
                <a:lnTo>
                  <a:pt x="310254" y="774674"/>
                </a:lnTo>
                <a:lnTo>
                  <a:pt x="403287" y="640294"/>
                </a:lnTo>
                <a:lnTo>
                  <a:pt x="516992" y="526588"/>
                </a:lnTo>
                <a:lnTo>
                  <a:pt x="630698" y="412882"/>
                </a:lnTo>
                <a:lnTo>
                  <a:pt x="765078" y="319850"/>
                </a:lnTo>
                <a:lnTo>
                  <a:pt x="899458" y="237154"/>
                </a:lnTo>
                <a:lnTo>
                  <a:pt x="1054512" y="164796"/>
                </a:lnTo>
                <a:lnTo>
                  <a:pt x="1209565" y="102774"/>
                </a:lnTo>
                <a:lnTo>
                  <a:pt x="1364619" y="61427"/>
                </a:lnTo>
                <a:lnTo>
                  <a:pt x="1530010" y="40753"/>
                </a:lnTo>
                <a:lnTo>
                  <a:pt x="1705737" y="30416"/>
                </a:lnTo>
                <a:lnTo>
                  <a:pt x="1881465" y="40753"/>
                </a:lnTo>
                <a:lnTo>
                  <a:pt x="2046856" y="61427"/>
                </a:lnTo>
                <a:lnTo>
                  <a:pt x="2201909" y="102774"/>
                </a:lnTo>
                <a:lnTo>
                  <a:pt x="2356963" y="164796"/>
                </a:lnTo>
                <a:lnTo>
                  <a:pt x="2512017" y="237154"/>
                </a:lnTo>
                <a:lnTo>
                  <a:pt x="2646397" y="319850"/>
                </a:lnTo>
                <a:lnTo>
                  <a:pt x="2780776" y="412882"/>
                </a:lnTo>
                <a:lnTo>
                  <a:pt x="2894483" y="526588"/>
                </a:lnTo>
                <a:lnTo>
                  <a:pt x="3008189" y="640294"/>
                </a:lnTo>
                <a:lnTo>
                  <a:pt x="3101221" y="774674"/>
                </a:lnTo>
                <a:lnTo>
                  <a:pt x="3183916" y="909054"/>
                </a:lnTo>
                <a:lnTo>
                  <a:pt x="3256274" y="1064107"/>
                </a:lnTo>
                <a:lnTo>
                  <a:pt x="3318296" y="1219162"/>
                </a:lnTo>
                <a:lnTo>
                  <a:pt x="3359644" y="1374215"/>
                </a:lnTo>
                <a:lnTo>
                  <a:pt x="3380318" y="1539606"/>
                </a:lnTo>
                <a:lnTo>
                  <a:pt x="3390655" y="1715333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10336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2" name="Freeform 1162"> 
				</p:cNvPr>
          <p:cNvSpPr/>
          <p:nvPr/>
        </p:nvSpPr>
        <p:spPr>
          <a:xfrm>
            <a:off x="10458450" y="6483350"/>
            <a:ext cx="577850" cy="717550"/>
          </a:xfrm>
          <a:custGeom>
            <a:avLst/>
            <a:gdLst>
              <a:gd name="connsiteX0" fmla="*/ 26975 w 577850"/>
              <a:gd name="connsiteY0" fmla="*/ 720007 h 717550"/>
              <a:gd name="connsiteX1" fmla="*/ 26975 w 577850"/>
              <a:gd name="connsiteY1" fmla="*/ 720007 h 717550"/>
              <a:gd name="connsiteX2" fmla="*/ 585168 w 577850"/>
              <a:gd name="connsiteY2" fmla="*/ 27433 h 717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77850" h="717550">
                <a:moveTo>
                  <a:pt x="26975" y="720007"/>
                </a:moveTo>
                <a:lnTo>
                  <a:pt x="26975" y="720007"/>
                </a:lnTo>
                <a:lnTo>
                  <a:pt x="585168" y="27433"/>
                </a:lnTo>
              </a:path>
            </a:pathLst>
          </a:custGeom>
          <a:ln w="10336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64" name="Picture 1164">
					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9460" y="5989320"/>
            <a:ext cx="716280" cy="563880"/>
          </a:xfrm>
          <a:prstGeom prst="rect">
            <a:avLst/>
          </a:prstGeom>
        </p:spPr>
      </p:pic>
      <p:sp>
        <p:nvSpPr>
          <p:cNvPr id="1164" name="Freeform 1164"> 
				</p:cNvPr>
          <p:cNvSpPr/>
          <p:nvPr/>
        </p:nvSpPr>
        <p:spPr>
          <a:xfrm>
            <a:off x="10902950" y="5975350"/>
            <a:ext cx="717550" cy="565150"/>
          </a:xfrm>
          <a:custGeom>
            <a:avLst/>
            <a:gdLst>
              <a:gd name="connsiteX0" fmla="*/ 657514 w 717550"/>
              <a:gd name="connsiteY0" fmla="*/ 494086 h 565150"/>
              <a:gd name="connsiteX1" fmla="*/ 657514 w 717550"/>
              <a:gd name="connsiteY1" fmla="*/ 494086 h 565150"/>
              <a:gd name="connsiteX2" fmla="*/ 709198 w 717550"/>
              <a:gd name="connsiteY2" fmla="*/ 401054 h 565150"/>
              <a:gd name="connsiteX3" fmla="*/ 719535 w 717550"/>
              <a:gd name="connsiteY3" fmla="*/ 349369 h 565150"/>
              <a:gd name="connsiteX4" fmla="*/ 729872 w 717550"/>
              <a:gd name="connsiteY4" fmla="*/ 297684 h 565150"/>
              <a:gd name="connsiteX5" fmla="*/ 719535 w 717550"/>
              <a:gd name="connsiteY5" fmla="*/ 256337 h 565150"/>
              <a:gd name="connsiteX6" fmla="*/ 688524 w 717550"/>
              <a:gd name="connsiteY6" fmla="*/ 204653 h 565150"/>
              <a:gd name="connsiteX7" fmla="*/ 657514 w 717550"/>
              <a:gd name="connsiteY7" fmla="*/ 163305 h 565150"/>
              <a:gd name="connsiteX8" fmla="*/ 605829 w 717550"/>
              <a:gd name="connsiteY8" fmla="*/ 132294 h 565150"/>
              <a:gd name="connsiteX9" fmla="*/ 554144 w 717550"/>
              <a:gd name="connsiteY9" fmla="*/ 101283 h 565150"/>
              <a:gd name="connsiteX10" fmla="*/ 512797 w 717550"/>
              <a:gd name="connsiteY10" fmla="*/ 70272 h 565150"/>
              <a:gd name="connsiteX11" fmla="*/ 471449 w 717550"/>
              <a:gd name="connsiteY11" fmla="*/ 49599 h 565150"/>
              <a:gd name="connsiteX12" fmla="*/ 430101 w 717550"/>
              <a:gd name="connsiteY12" fmla="*/ 28925 h 565150"/>
              <a:gd name="connsiteX13" fmla="*/ 388754 w 717550"/>
              <a:gd name="connsiteY13" fmla="*/ 28925 h 565150"/>
              <a:gd name="connsiteX14" fmla="*/ 337069 w 717550"/>
              <a:gd name="connsiteY14" fmla="*/ 39262 h 565150"/>
              <a:gd name="connsiteX15" fmla="*/ 285384 w 717550"/>
              <a:gd name="connsiteY15" fmla="*/ 59936 h 565150"/>
              <a:gd name="connsiteX16" fmla="*/ 213026 w 717550"/>
              <a:gd name="connsiteY16" fmla="*/ 111620 h 565150"/>
              <a:gd name="connsiteX17" fmla="*/ 140668 w 717550"/>
              <a:gd name="connsiteY17" fmla="*/ 163305 h 565150"/>
              <a:gd name="connsiteX18" fmla="*/ 88983 w 717550"/>
              <a:gd name="connsiteY18" fmla="*/ 204653 h 565150"/>
              <a:gd name="connsiteX19" fmla="*/ 57973 w 717550"/>
              <a:gd name="connsiteY19" fmla="*/ 225326 h 565150"/>
              <a:gd name="connsiteX20" fmla="*/ 37299 w 717550"/>
              <a:gd name="connsiteY20" fmla="*/ 246000 h 565150"/>
              <a:gd name="connsiteX21" fmla="*/ 26961 w 717550"/>
              <a:gd name="connsiteY21" fmla="*/ 266674 h 565150"/>
              <a:gd name="connsiteX22" fmla="*/ 26961 w 717550"/>
              <a:gd name="connsiteY22" fmla="*/ 297684 h 565150"/>
              <a:gd name="connsiteX23" fmla="*/ 47635 w 717550"/>
              <a:gd name="connsiteY23" fmla="*/ 339032 h 565150"/>
              <a:gd name="connsiteX24" fmla="*/ 68309 w 717550"/>
              <a:gd name="connsiteY24" fmla="*/ 390717 h 565150"/>
              <a:gd name="connsiteX25" fmla="*/ 88983 w 717550"/>
              <a:gd name="connsiteY25" fmla="*/ 442402 h 565150"/>
              <a:gd name="connsiteX26" fmla="*/ 109657 w 717550"/>
              <a:gd name="connsiteY26" fmla="*/ 483749 h 565150"/>
              <a:gd name="connsiteX27" fmla="*/ 130331 w 717550"/>
              <a:gd name="connsiteY27" fmla="*/ 514760 h 565150"/>
              <a:gd name="connsiteX28" fmla="*/ 151005 w 717550"/>
              <a:gd name="connsiteY28" fmla="*/ 535433 h 565150"/>
              <a:gd name="connsiteX29" fmla="*/ 182016 w 717550"/>
              <a:gd name="connsiteY29" fmla="*/ 545771 h 565150"/>
              <a:gd name="connsiteX30" fmla="*/ 213026 w 717550"/>
              <a:gd name="connsiteY30" fmla="*/ 556107 h 565150"/>
              <a:gd name="connsiteX31" fmla="*/ 264710 w 717550"/>
              <a:gd name="connsiteY31" fmla="*/ 566445 h 565150"/>
              <a:gd name="connsiteX32" fmla="*/ 326732 w 717550"/>
              <a:gd name="connsiteY32" fmla="*/ 576781 h 565150"/>
              <a:gd name="connsiteX33" fmla="*/ 399091 w 717550"/>
              <a:gd name="connsiteY33" fmla="*/ 576781 h 565150"/>
              <a:gd name="connsiteX34" fmla="*/ 461112 w 717550"/>
              <a:gd name="connsiteY34" fmla="*/ 576781 h 565150"/>
              <a:gd name="connsiteX35" fmla="*/ 564481 w 717550"/>
              <a:gd name="connsiteY35" fmla="*/ 545771 h 565150"/>
              <a:gd name="connsiteX36" fmla="*/ 605829 w 717550"/>
              <a:gd name="connsiteY36" fmla="*/ 525097 h 565150"/>
              <a:gd name="connsiteX37" fmla="*/ 636840 w 717550"/>
              <a:gd name="connsiteY37" fmla="*/ 514760 h 565150"/>
              <a:gd name="connsiteX38" fmla="*/ 647176 w 717550"/>
              <a:gd name="connsiteY38" fmla="*/ 494086 h 565150"/>
              <a:gd name="connsiteX39" fmla="*/ 657514 w 717550"/>
              <a:gd name="connsiteY39" fmla="*/ 494086 h 565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717550" h="565150">
                <a:moveTo>
                  <a:pt x="657514" y="494086"/>
                </a:moveTo>
                <a:lnTo>
                  <a:pt x="657514" y="494086"/>
                </a:lnTo>
                <a:lnTo>
                  <a:pt x="709198" y="401054"/>
                </a:lnTo>
                <a:lnTo>
                  <a:pt x="719535" y="349369"/>
                </a:lnTo>
                <a:lnTo>
                  <a:pt x="729872" y="297684"/>
                </a:lnTo>
                <a:lnTo>
                  <a:pt x="719535" y="256337"/>
                </a:lnTo>
                <a:lnTo>
                  <a:pt x="688524" y="204653"/>
                </a:lnTo>
                <a:lnTo>
                  <a:pt x="657514" y="163305"/>
                </a:lnTo>
                <a:lnTo>
                  <a:pt x="605829" y="132294"/>
                </a:lnTo>
                <a:lnTo>
                  <a:pt x="554144" y="101283"/>
                </a:lnTo>
                <a:lnTo>
                  <a:pt x="512797" y="70272"/>
                </a:lnTo>
                <a:lnTo>
                  <a:pt x="471449" y="49599"/>
                </a:lnTo>
                <a:lnTo>
                  <a:pt x="430101" y="28925"/>
                </a:lnTo>
                <a:lnTo>
                  <a:pt x="388754" y="28925"/>
                </a:lnTo>
                <a:lnTo>
                  <a:pt x="337069" y="39262"/>
                </a:lnTo>
                <a:lnTo>
                  <a:pt x="285384" y="59936"/>
                </a:lnTo>
                <a:lnTo>
                  <a:pt x="213026" y="111620"/>
                </a:lnTo>
                <a:lnTo>
                  <a:pt x="140668" y="163305"/>
                </a:lnTo>
                <a:lnTo>
                  <a:pt x="88983" y="204653"/>
                </a:lnTo>
                <a:lnTo>
                  <a:pt x="57973" y="225326"/>
                </a:lnTo>
                <a:lnTo>
                  <a:pt x="37299" y="246000"/>
                </a:lnTo>
                <a:lnTo>
                  <a:pt x="26961" y="266674"/>
                </a:lnTo>
                <a:lnTo>
                  <a:pt x="26961" y="297684"/>
                </a:lnTo>
                <a:lnTo>
                  <a:pt x="47635" y="339032"/>
                </a:lnTo>
                <a:lnTo>
                  <a:pt x="68309" y="390717"/>
                </a:lnTo>
                <a:lnTo>
                  <a:pt x="88983" y="442402"/>
                </a:lnTo>
                <a:lnTo>
                  <a:pt x="109657" y="483749"/>
                </a:lnTo>
                <a:lnTo>
                  <a:pt x="130331" y="514760"/>
                </a:lnTo>
                <a:lnTo>
                  <a:pt x="151005" y="535433"/>
                </a:lnTo>
                <a:lnTo>
                  <a:pt x="182016" y="545771"/>
                </a:lnTo>
                <a:lnTo>
                  <a:pt x="213026" y="556107"/>
                </a:lnTo>
                <a:lnTo>
                  <a:pt x="264710" y="566445"/>
                </a:lnTo>
                <a:lnTo>
                  <a:pt x="326732" y="576781"/>
                </a:lnTo>
                <a:lnTo>
                  <a:pt x="399091" y="576781"/>
                </a:lnTo>
                <a:lnTo>
                  <a:pt x="461112" y="576781"/>
                </a:lnTo>
                <a:lnTo>
                  <a:pt x="564481" y="545771"/>
                </a:lnTo>
                <a:lnTo>
                  <a:pt x="605829" y="525097"/>
                </a:lnTo>
                <a:lnTo>
                  <a:pt x="636840" y="514760"/>
                </a:lnTo>
                <a:lnTo>
                  <a:pt x="647176" y="494086"/>
                </a:lnTo>
                <a:lnTo>
                  <a:pt x="657514" y="494086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10336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5" name="TextBox 1165"/>
          <p:cNvSpPr txBox="1"/>
          <p:nvPr/>
        </p:nvSpPr>
        <p:spPr>
          <a:xfrm>
            <a:off x="673100" y="444500"/>
            <a:ext cx="6663413" cy="392536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13750"/>
              </a:lnSpc>
            </a:pPr>
            <a:r>
              <a:rPr lang="en-US" altLang="zh-CN" sz="4800" spc="209" dirty="0">
                <a:solidFill>
                  <a:srgbClr val="000000"/>
                </a:solidFill>
                <a:latin typeface="Times New Roman"/>
                <a:ea typeface="Times New Roman"/>
              </a:rPr>
              <a:t>Angles</a:t>
            </a:r>
            <a:r>
              <a:rPr lang="en-US" altLang="zh-CN" sz="4800" spc="1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800" spc="220" dirty="0">
                <a:solidFill>
                  <a:srgbClr val="000000"/>
                </a:solidFill>
                <a:latin typeface="Times New Roman"/>
                <a:ea typeface="Times New Roman"/>
              </a:rPr>
              <a:t>and</a:t>
            </a:r>
            <a:r>
              <a:rPr lang="en-US" altLang="zh-CN" sz="4800" spc="1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800" spc="189" dirty="0">
                <a:solidFill>
                  <a:srgbClr val="000000"/>
                </a:solidFill>
                <a:latin typeface="Times New Roman"/>
                <a:ea typeface="Times New Roman"/>
              </a:rPr>
              <a:t>Solid</a:t>
            </a:r>
            <a:r>
              <a:rPr lang="en-US" altLang="zh-CN" sz="4800" spc="1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800" spc="209" dirty="0">
                <a:solidFill>
                  <a:srgbClr val="000000"/>
                </a:solidFill>
                <a:latin typeface="Times New Roman"/>
                <a:ea typeface="Times New Roman"/>
              </a:rPr>
              <a:t>Angles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235"/>
              </a:lnSpc>
            </a:pPr>
            <a:endParaRPr lang="en-US" dirty="0" smtClean="0"/>
          </a:p>
          <a:p>
            <a:pPr marL="0">
              <a:lnSpc>
                <a:spcPct val="100000"/>
              </a:lnSpc>
            </a:pPr>
            <a:r>
              <a:rPr lang="en-US" altLang="zh-CN" sz="3000" spc="250" dirty="0">
                <a:solidFill>
                  <a:srgbClr val="000000"/>
                </a:solidFill>
                <a:latin typeface="Times New Roman"/>
                <a:ea typeface="Times New Roman"/>
              </a:rPr>
              <a:t>Angle:</a:t>
            </a:r>
            <a:r>
              <a:rPr lang="en-US" altLang="zh-CN" sz="3000" spc="13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000" spc="204" dirty="0">
                <a:solidFill>
                  <a:srgbClr val="000000"/>
                </a:solidFill>
                <a:latin typeface="Times New Roman"/>
                <a:ea typeface="Times New Roman"/>
              </a:rPr>
              <a:t>ratio</a:t>
            </a:r>
            <a:r>
              <a:rPr lang="en-US" altLang="zh-CN" sz="3000" spc="14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000" spc="234" dirty="0">
                <a:solidFill>
                  <a:srgbClr val="000000"/>
                </a:solidFill>
                <a:latin typeface="Times New Roman"/>
                <a:ea typeface="Times New Roman"/>
              </a:rPr>
              <a:t>of</a:t>
            </a:r>
            <a:r>
              <a:rPr lang="en-US" altLang="zh-CN" sz="3000" spc="14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000" spc="250" dirty="0">
                <a:solidFill>
                  <a:srgbClr val="000000"/>
                </a:solidFill>
                <a:latin typeface="Times New Roman"/>
                <a:ea typeface="Times New Roman"/>
              </a:rPr>
              <a:t>subtended</a:t>
            </a:r>
            <a:r>
              <a:rPr lang="en-US" altLang="zh-CN" sz="3000" spc="14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000" spc="229" dirty="0">
                <a:solidFill>
                  <a:srgbClr val="000000"/>
                </a:solidFill>
                <a:latin typeface="Times New Roman"/>
                <a:ea typeface="Times New Roman"/>
              </a:rPr>
              <a:t>arc</a:t>
            </a:r>
            <a:r>
              <a:rPr lang="en-US" altLang="zh-CN" sz="3000" spc="14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000" spc="229" dirty="0">
                <a:solidFill>
                  <a:srgbClr val="000000"/>
                </a:solidFill>
                <a:latin typeface="Times New Roman"/>
                <a:ea typeface="Times New Roman"/>
              </a:rPr>
              <a:t>length</a:t>
            </a:r>
          </a:p>
          <a:p>
            <a:pPr marL="0">
              <a:lnSpc>
                <a:spcPct val="94166"/>
              </a:lnSpc>
            </a:pPr>
            <a:r>
              <a:rPr lang="en-US" altLang="zh-CN" sz="3000" spc="234" dirty="0">
                <a:solidFill>
                  <a:srgbClr val="000000"/>
                </a:solidFill>
                <a:latin typeface="Times New Roman"/>
                <a:ea typeface="Times New Roman"/>
              </a:rPr>
              <a:t>on</a:t>
            </a:r>
            <a:r>
              <a:rPr lang="en-US" altLang="zh-CN" sz="3000" spc="1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000" spc="175" dirty="0">
                <a:solidFill>
                  <a:srgbClr val="000000"/>
                </a:solidFill>
                <a:latin typeface="Times New Roman"/>
                <a:ea typeface="Times New Roman"/>
              </a:rPr>
              <a:t>circle</a:t>
            </a:r>
            <a:r>
              <a:rPr lang="en-US" altLang="zh-CN" sz="3000" spc="1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000" spc="189" dirty="0">
                <a:solidFill>
                  <a:srgbClr val="000000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3000" spc="1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000" spc="189" dirty="0">
                <a:solidFill>
                  <a:srgbClr val="000000"/>
                </a:solidFill>
                <a:latin typeface="Times New Roman"/>
                <a:ea typeface="Times New Roman"/>
              </a:rPr>
              <a:t>radius</a:t>
            </a:r>
          </a:p>
          <a:p>
            <a:pPr marL="0" indent="381000">
              <a:lnSpc>
                <a:spcPct val="94166"/>
              </a:lnSpc>
            </a:pPr>
            <a:r>
              <a:rPr lang="en-US" altLang="zh-CN" sz="3750" spc="200" dirty="0">
                <a:solidFill>
                  <a:srgbClr val="000000"/>
                </a:solidFill>
                <a:latin typeface="Times New Roman"/>
                <a:ea typeface="Times New Roman"/>
              </a:rPr>
              <a:t>•</a:t>
            </a:r>
            <a:r>
              <a:rPr lang="en-US" altLang="zh-CN" sz="3750" spc="14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000" spc="359" dirty="0">
                <a:solidFill>
                  <a:srgbClr val="000000"/>
                </a:solidFill>
                <a:latin typeface="Times New Roman"/>
                <a:ea typeface="Times New Roman"/>
              </a:rPr>
              <a:t>✓</a:t>
            </a:r>
            <a:r>
              <a:rPr lang="en-US" altLang="zh-CN" sz="3000" spc="11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000" spc="259" dirty="0">
                <a:solidFill>
                  <a:srgbClr val="000000"/>
                </a:solidFill>
                <a:latin typeface="Times New Roman"/>
                <a:ea typeface="Times New Roman"/>
              </a:rPr>
              <a:t>=</a:t>
            </a:r>
            <a:r>
              <a:rPr lang="en-US" altLang="zh-CN" sz="3000" spc="11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000" spc="129" dirty="0">
                <a:solidFill>
                  <a:srgbClr val="000000"/>
                </a:solidFill>
                <a:latin typeface="Times New Roman"/>
                <a:ea typeface="Times New Roman"/>
              </a:rPr>
              <a:t>l</a:t>
            </a:r>
          </a:p>
          <a:p>
            <a:pPr marL="0" indent="1500417">
              <a:lnSpc>
                <a:spcPct val="94166"/>
              </a:lnSpc>
            </a:pPr>
            <a:r>
              <a:rPr lang="en-US" altLang="zh-CN" sz="3000" spc="340" dirty="0">
                <a:solidFill>
                  <a:srgbClr val="000000"/>
                </a:solidFill>
                <a:latin typeface="Times New Roman"/>
                <a:ea typeface="Times New Roman"/>
              </a:rPr>
              <a:t>r</a:t>
            </a:r>
          </a:p>
          <a:p>
            <a:pPr marL="0" indent="381000">
              <a:lnSpc>
                <a:spcPct val="100000"/>
              </a:lnSpc>
            </a:pPr>
            <a:r>
              <a:rPr lang="en-US" altLang="zh-CN" sz="3750" spc="170" dirty="0">
                <a:solidFill>
                  <a:srgbClr val="000000"/>
                </a:solidFill>
                <a:latin typeface="Times New Roman"/>
                <a:ea typeface="Times New Roman"/>
              </a:rPr>
              <a:t>•</a:t>
            </a:r>
            <a:r>
              <a:rPr lang="en-US" altLang="zh-CN" sz="3750" spc="12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000" spc="160" dirty="0">
                <a:solidFill>
                  <a:srgbClr val="000000"/>
                </a:solidFill>
                <a:latin typeface="Times New Roman"/>
                <a:ea typeface="Times New Roman"/>
              </a:rPr>
              <a:t>Circle</a:t>
            </a:r>
            <a:r>
              <a:rPr lang="en-US" altLang="zh-CN" sz="3000" spc="10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000" spc="179" dirty="0">
                <a:solidFill>
                  <a:srgbClr val="000000"/>
                </a:solidFill>
                <a:latin typeface="Times New Roman"/>
                <a:ea typeface="Times New Roman"/>
              </a:rPr>
              <a:t>has</a:t>
            </a:r>
            <a:r>
              <a:rPr lang="en-US" altLang="zh-CN" sz="3000" spc="10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229" dirty="0">
                <a:solidFill>
                  <a:srgbClr val="000000"/>
                </a:solidFill>
                <a:latin typeface="Times New Roman"/>
                <a:ea typeface="Times New Roman"/>
              </a:rPr>
              <a:t>2</a:t>
            </a:r>
            <a:r>
              <a:rPr lang="en-US" altLang="zh-CN" sz="3400" spc="350" dirty="0">
                <a:solidFill>
                  <a:srgbClr val="000000"/>
                </a:solidFill>
                <a:latin typeface="Times New Roman"/>
                <a:ea typeface="Times New Roman"/>
              </a:rPr>
              <a:t>⇡</a:t>
            </a:r>
            <a:r>
              <a:rPr lang="en-US" altLang="zh-CN" sz="3400" spc="1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000" spc="160" dirty="0">
                <a:solidFill>
                  <a:srgbClr val="c72404"/>
                </a:solidFill>
                <a:latin typeface="Times New Roman"/>
                <a:ea typeface="Times New Roman"/>
              </a:rPr>
              <a:t>radians</a:t>
            </a:r>
          </a:p>
        </p:txBody>
      </p:sp>
      <p:sp>
        <p:nvSpPr>
          <p:cNvPr id="1166" name="TextBox 1166"/>
          <p:cNvSpPr txBox="1"/>
          <p:nvPr/>
        </p:nvSpPr>
        <p:spPr>
          <a:xfrm>
            <a:off x="11116159" y="2138856"/>
            <a:ext cx="449368" cy="11277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3100" spc="-960" dirty="0">
                <a:solidFill>
                  <a:srgbClr val="000000"/>
                </a:solidFill>
                <a:latin typeface="Times New Roman"/>
                <a:ea typeface="Times New Roman"/>
              </a:rPr>
              <a:t>✓</a:t>
            </a:r>
          </a:p>
          <a:p>
            <a:pPr marL="0" indent="189818">
              <a:lnSpc>
                <a:spcPct val="100000"/>
              </a:lnSpc>
            </a:pPr>
            <a:r>
              <a:rPr lang="en-US" altLang="zh-CN" sz="4300" spc="500" dirty="0">
                <a:solidFill>
                  <a:srgbClr val="000000"/>
                </a:solidFill>
                <a:latin typeface="Times New Roman"/>
                <a:ea typeface="Times New Roman"/>
              </a:rPr>
              <a:t>r</a:t>
            </a:r>
          </a:p>
        </p:txBody>
      </p:sp>
      <p:sp>
        <p:nvSpPr>
          <p:cNvPr id="1167" name="TextBox 1167"/>
          <p:cNvSpPr txBox="1"/>
          <p:nvPr/>
        </p:nvSpPr>
        <p:spPr>
          <a:xfrm>
            <a:off x="12180544" y="1928759"/>
            <a:ext cx="175802" cy="6553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4300" spc="75" dirty="0">
                <a:solidFill>
                  <a:srgbClr val="000000"/>
                </a:solidFill>
                <a:latin typeface="Times New Roman"/>
                <a:ea typeface="Times New Roman"/>
              </a:rPr>
              <a:t>l</a:t>
            </a:r>
          </a:p>
        </p:txBody>
      </p:sp>
      <p:sp>
        <p:nvSpPr>
          <p:cNvPr id="1168" name="TextBox 1168"/>
          <p:cNvSpPr txBox="1"/>
          <p:nvPr/>
        </p:nvSpPr>
        <p:spPr>
          <a:xfrm>
            <a:off x="520700" y="5845390"/>
            <a:ext cx="7100045" cy="25834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hangingPunct="0" marL="0">
              <a:lnSpc>
                <a:spcPct val="85000"/>
              </a:lnSpc>
            </a:pPr>
            <a:r>
              <a:rPr lang="en-US" altLang="zh-CN" sz="3000" spc="234" dirty="0">
                <a:solidFill>
                  <a:srgbClr val="000000"/>
                </a:solidFill>
                <a:latin typeface="Times New Roman"/>
                <a:ea typeface="Times New Roman"/>
              </a:rPr>
              <a:t>Solid</a:t>
            </a:r>
            <a:r>
              <a:rPr lang="en-US" altLang="zh-CN" sz="3000" spc="13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000" spc="229" dirty="0">
                <a:solidFill>
                  <a:srgbClr val="000000"/>
                </a:solidFill>
                <a:latin typeface="Times New Roman"/>
                <a:ea typeface="Times New Roman"/>
              </a:rPr>
              <a:t>angle:</a:t>
            </a:r>
            <a:r>
              <a:rPr lang="en-US" altLang="zh-CN" sz="3000" spc="13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000" spc="204" dirty="0">
                <a:solidFill>
                  <a:srgbClr val="000000"/>
                </a:solidFill>
                <a:latin typeface="Times New Roman"/>
                <a:ea typeface="Times New Roman"/>
              </a:rPr>
              <a:t>ratio</a:t>
            </a:r>
            <a:r>
              <a:rPr lang="en-US" altLang="zh-CN" sz="3000" spc="13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000" spc="240" dirty="0">
                <a:solidFill>
                  <a:srgbClr val="000000"/>
                </a:solidFill>
                <a:latin typeface="Times New Roman"/>
                <a:ea typeface="Times New Roman"/>
              </a:rPr>
              <a:t>of</a:t>
            </a:r>
            <a:r>
              <a:rPr lang="en-US" altLang="zh-CN" sz="3000" spc="13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000" spc="250" dirty="0">
                <a:solidFill>
                  <a:srgbClr val="000000"/>
                </a:solidFill>
                <a:latin typeface="Times New Roman"/>
                <a:ea typeface="Times New Roman"/>
              </a:rPr>
              <a:t>subtended</a:t>
            </a:r>
            <a:r>
              <a:rPr lang="en-US" altLang="zh-CN" sz="3000" spc="14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000" spc="240" dirty="0">
                <a:solidFill>
                  <a:srgbClr val="000000"/>
                </a:solidFill>
                <a:latin typeface="Times New Roman"/>
                <a:ea typeface="Times New Roman"/>
              </a:rPr>
              <a:t>area</a:t>
            </a:r>
            <a:r>
              <a:rPr lang="en-US" altLang="zh-CN" sz="3000" spc="13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000" spc="284" dirty="0">
                <a:solidFill>
                  <a:srgbClr val="000000"/>
                </a:solidFill>
                <a:latin typeface="Times New Roman"/>
                <a:ea typeface="Times New Roman"/>
              </a:rPr>
              <a:t>on</a:t>
            </a:r>
            <a:r>
              <a:rPr lang="en-US" altLang="zh-CN" sz="30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000" spc="259" dirty="0">
                <a:solidFill>
                  <a:srgbClr val="000000"/>
                </a:solidFill>
                <a:latin typeface="Times New Roman"/>
                <a:ea typeface="Times New Roman"/>
              </a:rPr>
              <a:t>sphere</a:t>
            </a:r>
            <a:r>
              <a:rPr lang="en-US" altLang="zh-CN" sz="3000" spc="15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000" spc="240" dirty="0">
                <a:solidFill>
                  <a:srgbClr val="000000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3000" spc="15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000" spc="245" dirty="0">
                <a:solidFill>
                  <a:srgbClr val="000000"/>
                </a:solidFill>
                <a:latin typeface="Times New Roman"/>
                <a:ea typeface="Times New Roman"/>
              </a:rPr>
              <a:t>radius</a:t>
            </a:r>
            <a:r>
              <a:rPr lang="en-US" altLang="zh-CN" sz="3000" spc="15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000" spc="270" dirty="0">
                <a:solidFill>
                  <a:srgbClr val="000000"/>
                </a:solidFill>
                <a:latin typeface="Times New Roman"/>
                <a:ea typeface="Times New Roman"/>
              </a:rPr>
              <a:t>squared</a:t>
            </a:r>
          </a:p>
          <a:p>
            <a:pPr marL="0" indent="1259445">
              <a:lnSpc>
                <a:spcPct val="74166"/>
              </a:lnSpc>
            </a:pPr>
            <a:r>
              <a:rPr lang="en-US" altLang="zh-CN" sz="3400" spc="459" dirty="0">
                <a:solidFill>
                  <a:srgbClr val="000000"/>
                </a:solidFill>
                <a:latin typeface="Times New Roman"/>
                <a:ea typeface="Times New Roman"/>
              </a:rPr>
              <a:t>⌦</a:t>
            </a:r>
            <a:r>
              <a:rPr lang="en-US" altLang="zh-CN" sz="3400" spc="14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334" dirty="0">
                <a:solidFill>
                  <a:srgbClr val="000000"/>
                </a:solidFill>
                <a:latin typeface="Times New Roman"/>
                <a:ea typeface="Times New Roman"/>
              </a:rPr>
              <a:t>=</a:t>
            </a:r>
            <a:r>
              <a:rPr lang="en-US" altLang="zh-CN" sz="3400" spc="15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430" dirty="0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</a:p>
          <a:p>
            <a:pPr marL="0" indent="800100">
              <a:lnSpc>
                <a:spcPct val="74583"/>
              </a:lnSpc>
            </a:pPr>
            <a:r>
              <a:rPr lang="en-US" altLang="zh-CN" sz="3900" spc="569" dirty="0">
                <a:solidFill>
                  <a:srgbClr val="000000"/>
                </a:solidFill>
                <a:latin typeface="Times New Roman"/>
                <a:ea typeface="Times New Roman"/>
              </a:rPr>
              <a:t>•</a:t>
            </a:r>
          </a:p>
          <a:p>
            <a:pPr marL="0" indent="2198998">
              <a:lnSpc>
                <a:spcPct val="74166"/>
              </a:lnSpc>
            </a:pPr>
            <a:r>
              <a:rPr lang="en-US" altLang="zh-CN" sz="3400" spc="309" dirty="0">
                <a:solidFill>
                  <a:srgbClr val="000000"/>
                </a:solidFill>
                <a:latin typeface="Times New Roman"/>
                <a:ea typeface="Times New Roman"/>
              </a:rPr>
              <a:t>r</a:t>
            </a:r>
            <a:r>
              <a:rPr lang="en-US" altLang="zh-CN" sz="2400" spc="329" dirty="0">
                <a:solidFill>
                  <a:srgbClr val="000000"/>
                </a:solidFill>
                <a:latin typeface="Times New Roman"/>
                <a:ea typeface="Times New Roman"/>
              </a:rPr>
              <a:t>2</a:t>
            </a:r>
          </a:p>
          <a:p>
            <a:pPr marL="0" indent="800100">
              <a:lnSpc>
                <a:spcPct val="100000"/>
              </a:lnSpc>
            </a:pPr>
            <a:r>
              <a:rPr lang="en-US" altLang="zh-CN" sz="3900" spc="215" dirty="0">
                <a:solidFill>
                  <a:srgbClr val="000000"/>
                </a:solidFill>
                <a:latin typeface="Times New Roman"/>
                <a:ea typeface="Times New Roman"/>
              </a:rPr>
              <a:t>•</a:t>
            </a:r>
            <a:r>
              <a:rPr lang="en-US" altLang="zh-CN" sz="3900" spc="15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000" spc="220" dirty="0">
                <a:solidFill>
                  <a:srgbClr val="000000"/>
                </a:solidFill>
                <a:latin typeface="Times New Roman"/>
                <a:ea typeface="Times New Roman"/>
              </a:rPr>
              <a:t>Sphere</a:t>
            </a:r>
            <a:r>
              <a:rPr lang="en-US" altLang="zh-CN" sz="3000" spc="1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000" spc="215" dirty="0">
                <a:solidFill>
                  <a:srgbClr val="000000"/>
                </a:solidFill>
                <a:latin typeface="Times New Roman"/>
                <a:ea typeface="Times New Roman"/>
              </a:rPr>
              <a:t>has</a:t>
            </a:r>
            <a:r>
              <a:rPr lang="en-US" altLang="zh-CN" sz="3000" spc="1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275" dirty="0">
                <a:solidFill>
                  <a:srgbClr val="000000"/>
                </a:solidFill>
                <a:latin typeface="Times New Roman"/>
                <a:ea typeface="Times New Roman"/>
              </a:rPr>
              <a:t>4</a:t>
            </a:r>
            <a:r>
              <a:rPr lang="en-US" altLang="zh-CN" sz="3400" spc="425" dirty="0">
                <a:solidFill>
                  <a:srgbClr val="000000"/>
                </a:solidFill>
                <a:latin typeface="Times New Roman"/>
                <a:ea typeface="Times New Roman"/>
              </a:rPr>
              <a:t>⇡</a:t>
            </a:r>
            <a:r>
              <a:rPr lang="en-US" altLang="zh-CN" sz="3400" spc="13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000" spc="189" dirty="0">
                <a:solidFill>
                  <a:srgbClr val="c72404"/>
                </a:solidFill>
                <a:latin typeface="Times New Roman"/>
                <a:ea typeface="Times New Roman"/>
              </a:rPr>
              <a:t>steradians</a:t>
            </a:r>
          </a:p>
        </p:txBody>
      </p:sp>
      <p:sp>
        <p:nvSpPr>
          <p:cNvPr id="1169" name="TextBox 1169"/>
          <p:cNvSpPr txBox="1"/>
          <p:nvPr/>
        </p:nvSpPr>
        <p:spPr>
          <a:xfrm>
            <a:off x="10887285" y="6066378"/>
            <a:ext cx="559144" cy="13361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222566">
              <a:lnSpc>
                <a:spcPct val="100000"/>
              </a:lnSpc>
            </a:pPr>
            <a:r>
              <a:rPr lang="en-US" altLang="zh-CN" sz="3400" spc="80" dirty="0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</a:p>
          <a:p>
            <a:pPr>
              <a:lnSpc>
                <a:spcPts val="1280"/>
              </a:lnSpc>
            </a:pPr>
            <a:endParaRPr lang="en-US" dirty="0" smtClean="0"/>
          </a:p>
          <a:p>
            <a:pPr marL="0">
              <a:lnSpc>
                <a:spcPct val="100000"/>
              </a:lnSpc>
            </a:pPr>
            <a:r>
              <a:rPr lang="en-US" altLang="zh-CN" sz="4300" spc="500" dirty="0">
                <a:solidFill>
                  <a:srgbClr val="000000"/>
                </a:solidFill>
                <a:latin typeface="Times New Roman"/>
                <a:ea typeface="Times New Roman"/>
              </a:rPr>
              <a:t>r</a:t>
            </a:r>
          </a:p>
        </p:txBody>
      </p:sp>
      <p:sp>
        <p:nvSpPr>
          <p:cNvPr id="1170" name="TextBox 1170"/>
          <p:cNvSpPr txBox="1"/>
          <p:nvPr/>
        </p:nvSpPr>
        <p:spPr>
          <a:xfrm>
            <a:off x="241300" y="9315805"/>
            <a:ext cx="12670690" cy="254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4166"/>
              </a:lnSpc>
              <a:tabLst>
                <a:tab pos="6134100" algn="l"/>
                <a:tab pos="9830165" algn="l"/>
              </a:tabLst>
            </a:pPr>
            <a:r>
              <a:rPr lang="en-US" altLang="zh-CN" sz="1600" spc="-20" dirty="0">
                <a:solidFill>
                  <a:srgbClr val="000000"/>
                </a:solidFill>
                <a:latin typeface="Arial"/>
                <a:ea typeface="Arial"/>
              </a:rPr>
              <a:t>GAMES101	</a:t>
            </a:r>
            <a:r>
              <a:rPr lang="en-US" altLang="zh-CN" sz="1600" spc="-5" dirty="0">
                <a:solidFill>
                  <a:srgbClr val="000000"/>
                </a:solidFill>
                <a:latin typeface="Arial"/>
                <a:ea typeface="Arial"/>
              </a:rPr>
              <a:t>48	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Arial"/>
              </a:rPr>
              <a:t>Lingqi</a:t>
            </a:r>
            <a:r>
              <a:rPr lang="en-US" altLang="zh-CN" sz="1600" spc="-4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Arial"/>
              </a:rPr>
              <a:t>Yan,</a:t>
            </a:r>
            <a:r>
              <a:rPr lang="en-US" altLang="zh-CN" sz="1600" spc="-5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Arial"/>
              </a:rPr>
              <a:t>UC</a:t>
            </a:r>
            <a:r>
              <a:rPr lang="en-US" altLang="zh-CN" sz="1600" spc="-5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Arial"/>
              </a:rPr>
              <a:t>Santa</a:t>
            </a:r>
            <a:r>
              <a:rPr lang="en-US" altLang="zh-CN" sz="1600" spc="-5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Arial"/>
              </a:rPr>
              <a:t>Barbara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2" name="Picture 1172">
					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8720" y="6278880"/>
            <a:ext cx="388620" cy="388620"/>
          </a:xfrm>
          <a:prstGeom prst="rect">
            <a:avLst/>
          </a:prstGeom>
        </p:spPr>
      </p:pic>
      <p:sp>
        <p:nvSpPr>
          <p:cNvPr id="1172" name="Freeform 1172"> 
				</p:cNvPr>
          <p:cNvSpPr/>
          <p:nvPr/>
        </p:nvSpPr>
        <p:spPr>
          <a:xfrm>
            <a:off x="3600450" y="5657850"/>
            <a:ext cx="1352550" cy="514350"/>
          </a:xfrm>
          <a:custGeom>
            <a:avLst/>
            <a:gdLst>
              <a:gd name="connsiteX0" fmla="*/ 7479 w 1352550"/>
              <a:gd name="connsiteY0" fmla="*/ 11430 h 514350"/>
              <a:gd name="connsiteX1" fmla="*/ 1353115 w 1352550"/>
              <a:gd name="connsiteY1" fmla="*/ 523945 h 514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52550" h="514350">
                <a:moveTo>
                  <a:pt x="7479" y="11430"/>
                </a:moveTo>
                <a:lnTo>
                  <a:pt x="1353115" y="523945"/>
                </a:lnTo>
              </a:path>
            </a:pathLst>
          </a:custGeom>
          <a:ln w="3175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3" name="Freeform 1173"> 
				</p:cNvPr>
          <p:cNvSpPr/>
          <p:nvPr/>
        </p:nvSpPr>
        <p:spPr>
          <a:xfrm>
            <a:off x="4946650" y="4375150"/>
            <a:ext cx="6350" cy="1797050"/>
          </a:xfrm>
          <a:custGeom>
            <a:avLst/>
            <a:gdLst>
              <a:gd name="connsiteX0" fmla="*/ 6913 w 6350"/>
              <a:gd name="connsiteY0" fmla="*/ 13970 h 1797050"/>
              <a:gd name="connsiteX1" fmla="*/ 9171 w 6350"/>
              <a:gd name="connsiteY1" fmla="*/ 1806646 h 179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350" h="1797050">
                <a:moveTo>
                  <a:pt x="6913" y="13970"/>
                </a:moveTo>
                <a:lnTo>
                  <a:pt x="9171" y="1806646"/>
                </a:lnTo>
              </a:path>
            </a:pathLst>
          </a:custGeom>
          <a:ln w="3175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4" name="Freeform 1174"> 
				</p:cNvPr>
          <p:cNvSpPr/>
          <p:nvPr/>
        </p:nvSpPr>
        <p:spPr>
          <a:xfrm>
            <a:off x="3600450" y="3943350"/>
            <a:ext cx="819150" cy="476250"/>
          </a:xfrm>
          <a:custGeom>
            <a:avLst/>
            <a:gdLst>
              <a:gd name="connsiteX0" fmla="*/ 824794 w 819150"/>
              <a:gd name="connsiteY0" fmla="*/ 477379 h 476250"/>
              <a:gd name="connsiteX1" fmla="*/ 648687 w 819150"/>
              <a:gd name="connsiteY1" fmla="*/ 269663 h 476250"/>
              <a:gd name="connsiteX2" fmla="*/ 456776 w 819150"/>
              <a:gd name="connsiteY2" fmla="*/ 125166 h 476250"/>
              <a:gd name="connsiteX3" fmla="*/ 249061 w 819150"/>
              <a:gd name="connsiteY3" fmla="*/ 46143 h 476250"/>
              <a:gd name="connsiteX4" fmla="*/ 41345 w 819150"/>
              <a:gd name="connsiteY4" fmla="*/ 12277 h 476250"/>
              <a:gd name="connsiteX5" fmla="*/ 23283 w 819150"/>
              <a:gd name="connsiteY5" fmla="*/ 12277 h 476250"/>
              <a:gd name="connsiteX6" fmla="*/ 7479 w 819150"/>
              <a:gd name="connsiteY6" fmla="*/ 12277 h 476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19150" h="476250">
                <a:moveTo>
                  <a:pt x="824794" y="477379"/>
                </a:moveTo>
                <a:lnTo>
                  <a:pt x="648687" y="269663"/>
                </a:lnTo>
                <a:lnTo>
                  <a:pt x="456776" y="125166"/>
                </a:lnTo>
                <a:lnTo>
                  <a:pt x="249061" y="46143"/>
                </a:lnTo>
                <a:lnTo>
                  <a:pt x="41345" y="12277"/>
                </a:lnTo>
                <a:lnTo>
                  <a:pt x="23283" y="12277"/>
                </a:lnTo>
                <a:lnTo>
                  <a:pt x="7479" y="12277"/>
                </a:lnTo>
              </a:path>
            </a:pathLst>
          </a:custGeom>
          <a:ln w="3175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5" name="Freeform 1175"> 
				</p:cNvPr>
          <p:cNvSpPr/>
          <p:nvPr/>
        </p:nvSpPr>
        <p:spPr>
          <a:xfrm>
            <a:off x="4984750" y="5670550"/>
            <a:ext cx="1047750" cy="476250"/>
          </a:xfrm>
          <a:custGeom>
            <a:avLst/>
            <a:gdLst>
              <a:gd name="connsiteX0" fmla="*/ 16228 w 1047750"/>
              <a:gd name="connsiteY0" fmla="*/ 477378 h 476250"/>
              <a:gd name="connsiteX1" fmla="*/ 255552 w 1047750"/>
              <a:gd name="connsiteY1" fmla="*/ 429964 h 476250"/>
              <a:gd name="connsiteX2" fmla="*/ 447463 w 1047750"/>
              <a:gd name="connsiteY2" fmla="*/ 366747 h 476250"/>
              <a:gd name="connsiteX3" fmla="*/ 623570 w 1047750"/>
              <a:gd name="connsiteY3" fmla="*/ 317075 h 476250"/>
              <a:gd name="connsiteX4" fmla="*/ 768068 w 1047750"/>
              <a:gd name="connsiteY4" fmla="*/ 253858 h 476250"/>
              <a:gd name="connsiteX5" fmla="*/ 880957 w 1047750"/>
              <a:gd name="connsiteY5" fmla="*/ 190640 h 476250"/>
              <a:gd name="connsiteX6" fmla="*/ 975783 w 1047750"/>
              <a:gd name="connsiteY6" fmla="*/ 143227 h 476250"/>
              <a:gd name="connsiteX7" fmla="*/ 1023197 w 1047750"/>
              <a:gd name="connsiteY7" fmla="*/ 77751 h 476250"/>
              <a:gd name="connsiteX8" fmla="*/ 1057063 w 1047750"/>
              <a:gd name="connsiteY8" fmla="*/ 14533 h 476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47750" h="476250">
                <a:moveTo>
                  <a:pt x="16228" y="477378"/>
                </a:moveTo>
                <a:lnTo>
                  <a:pt x="255552" y="429964"/>
                </a:lnTo>
                <a:lnTo>
                  <a:pt x="447463" y="366747"/>
                </a:lnTo>
                <a:lnTo>
                  <a:pt x="623570" y="317075"/>
                </a:lnTo>
                <a:lnTo>
                  <a:pt x="768068" y="253858"/>
                </a:lnTo>
                <a:lnTo>
                  <a:pt x="880957" y="190640"/>
                </a:lnTo>
                <a:lnTo>
                  <a:pt x="975783" y="143227"/>
                </a:lnTo>
                <a:lnTo>
                  <a:pt x="1023197" y="77751"/>
                </a:lnTo>
                <a:lnTo>
                  <a:pt x="1057063" y="14533"/>
                </a:lnTo>
              </a:path>
            </a:pathLst>
          </a:custGeom>
          <a:ln w="3175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6" name="Freeform 1176"> 
				</p:cNvPr>
          <p:cNvSpPr/>
          <p:nvPr/>
        </p:nvSpPr>
        <p:spPr>
          <a:xfrm>
            <a:off x="2012950" y="5111750"/>
            <a:ext cx="3321050" cy="1111250"/>
          </a:xfrm>
          <a:custGeom>
            <a:avLst/>
            <a:gdLst>
              <a:gd name="connsiteX0" fmla="*/ 12277 w 3321050"/>
              <a:gd name="connsiteY0" fmla="*/ 13406 h 1111250"/>
              <a:gd name="connsiteX1" fmla="*/ 3324437 w 3321050"/>
              <a:gd name="connsiteY1" fmla="*/ 1117459 h 1111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321050" h="1111250">
                <a:moveTo>
                  <a:pt x="12277" y="13406"/>
                </a:moveTo>
                <a:lnTo>
                  <a:pt x="3324437" y="1117459"/>
                </a:lnTo>
              </a:path>
            </a:pathLst>
          </a:custGeom>
          <a:ln w="3175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7" name="Freeform 1177"> 
				</p:cNvPr>
          <p:cNvSpPr/>
          <p:nvPr/>
        </p:nvSpPr>
        <p:spPr>
          <a:xfrm>
            <a:off x="3600450" y="5670550"/>
            <a:ext cx="1327150" cy="615950"/>
          </a:xfrm>
          <a:custGeom>
            <a:avLst/>
            <a:gdLst>
              <a:gd name="connsiteX0" fmla="*/ 7479 w 1327150"/>
              <a:gd name="connsiteY0" fmla="*/ 14533 h 615950"/>
              <a:gd name="connsiteX1" fmla="*/ 1337309 w 1327150"/>
              <a:gd name="connsiteY1" fmla="*/ 621875 h 615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27150" h="615950">
                <a:moveTo>
                  <a:pt x="7479" y="14533"/>
                </a:moveTo>
                <a:lnTo>
                  <a:pt x="1337309" y="621875"/>
                </a:lnTo>
              </a:path>
            </a:pathLst>
          </a:custGeom>
          <a:ln w="3175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8" name="Freeform 1178"> 
				</p:cNvPr>
          <p:cNvSpPr/>
          <p:nvPr/>
        </p:nvSpPr>
        <p:spPr>
          <a:xfrm>
            <a:off x="3600450" y="3765550"/>
            <a:ext cx="1517650" cy="298450"/>
          </a:xfrm>
          <a:custGeom>
            <a:avLst/>
            <a:gdLst>
              <a:gd name="connsiteX0" fmla="*/ 7479 w 1517650"/>
              <a:gd name="connsiteY0" fmla="*/ 16228 h 298450"/>
              <a:gd name="connsiteX1" fmla="*/ 1529220 w 1517650"/>
              <a:gd name="connsiteY1" fmla="*/ 302966 h 298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517650" h="298450">
                <a:moveTo>
                  <a:pt x="7479" y="16228"/>
                </a:moveTo>
                <a:lnTo>
                  <a:pt x="1529220" y="302966"/>
                </a:lnTo>
              </a:path>
            </a:pathLst>
          </a:custGeom>
          <a:ln w="3175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9" name="Freeform 1179"> 
				</p:cNvPr>
          <p:cNvSpPr/>
          <p:nvPr/>
        </p:nvSpPr>
        <p:spPr>
          <a:xfrm>
            <a:off x="3600450" y="3765550"/>
            <a:ext cx="1060450" cy="361950"/>
          </a:xfrm>
          <a:custGeom>
            <a:avLst/>
            <a:gdLst>
              <a:gd name="connsiteX0" fmla="*/ 7479 w 1060450"/>
              <a:gd name="connsiteY0" fmla="*/ 16228 h 361950"/>
              <a:gd name="connsiteX1" fmla="*/ 1064119 w 1060450"/>
              <a:gd name="connsiteY1" fmla="*/ 366183 h 361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60450" h="361950">
                <a:moveTo>
                  <a:pt x="7479" y="16228"/>
                </a:moveTo>
                <a:lnTo>
                  <a:pt x="1064119" y="366183"/>
                </a:lnTo>
              </a:path>
            </a:pathLst>
          </a:custGeom>
          <a:ln w="3175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0" name="Freeform 1180"> 
				</p:cNvPr>
          <p:cNvSpPr/>
          <p:nvPr/>
        </p:nvSpPr>
        <p:spPr>
          <a:xfrm>
            <a:off x="2178050" y="5657850"/>
            <a:ext cx="1441450" cy="1416050"/>
          </a:xfrm>
          <a:custGeom>
            <a:avLst/>
            <a:gdLst>
              <a:gd name="connsiteX0" fmla="*/ 1445683 w 1441450"/>
              <a:gd name="connsiteY0" fmla="*/ 11430 h 1416050"/>
              <a:gd name="connsiteX1" fmla="*/ 7479 w 1441450"/>
              <a:gd name="connsiteY1" fmla="*/ 1418026 h 141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41450" h="1416050">
                <a:moveTo>
                  <a:pt x="1445683" y="11430"/>
                </a:moveTo>
                <a:lnTo>
                  <a:pt x="7479" y="1418026"/>
                </a:lnTo>
              </a:path>
            </a:pathLst>
          </a:custGeom>
          <a:ln w="3175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82" name="Picture 1182">
					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8820" y="6850380"/>
            <a:ext cx="388620" cy="403860"/>
          </a:xfrm>
          <a:prstGeom prst="rect">
            <a:avLst/>
          </a:prstGeom>
        </p:spPr>
      </p:pic>
      <p:sp>
        <p:nvSpPr>
          <p:cNvPr id="1182" name="Freeform 1182"> 
				</p:cNvPr>
          <p:cNvSpPr/>
          <p:nvPr/>
        </p:nvSpPr>
        <p:spPr>
          <a:xfrm>
            <a:off x="2000250" y="6851650"/>
            <a:ext cx="374650" cy="400050"/>
          </a:xfrm>
          <a:custGeom>
            <a:avLst/>
            <a:gdLst>
              <a:gd name="connsiteX0" fmla="*/ 9171 w 374650"/>
              <a:gd name="connsiteY0" fmla="*/ 400332 h 400050"/>
              <a:gd name="connsiteX1" fmla="*/ 72389 w 374650"/>
              <a:gd name="connsiteY1" fmla="*/ 208421 h 400050"/>
              <a:gd name="connsiteX2" fmla="*/ 119802 w 374650"/>
              <a:gd name="connsiteY2" fmla="*/ 16509 h 400050"/>
              <a:gd name="connsiteX3" fmla="*/ 201082 w 374650"/>
              <a:gd name="connsiteY3" fmla="*/ 208421 h 400050"/>
              <a:gd name="connsiteX4" fmla="*/ 377189 w 374650"/>
              <a:gd name="connsiteY4" fmla="*/ 289700 h 400050"/>
              <a:gd name="connsiteX5" fmla="*/ 201082 w 374650"/>
              <a:gd name="connsiteY5" fmla="*/ 337114 h 400050"/>
              <a:gd name="connsiteX6" fmla="*/ 9171 w 374650"/>
              <a:gd name="connsiteY6" fmla="*/ 400332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4650" h="400050">
                <a:moveTo>
                  <a:pt x="9171" y="400332"/>
                </a:moveTo>
                <a:lnTo>
                  <a:pt x="72389" y="208421"/>
                </a:lnTo>
                <a:lnTo>
                  <a:pt x="119802" y="16509"/>
                </a:lnTo>
                <a:lnTo>
                  <a:pt x="201082" y="208421"/>
                </a:lnTo>
                <a:lnTo>
                  <a:pt x="377189" y="289700"/>
                </a:lnTo>
                <a:lnTo>
                  <a:pt x="201082" y="337114"/>
                </a:lnTo>
                <a:lnTo>
                  <a:pt x="9171" y="400332"/>
                </a:lnTo>
                <a:close/>
              </a:path>
            </a:pathLst>
          </a:custGeom>
          <a:solidFill>
            <a:srgbClr val="0000ff">
              <a:alpha val="0"/>
            </a:srgbClr>
          </a:solidFill>
          <a:ln w="3175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3" name="Freeform 1183"> 
				</p:cNvPr>
          <p:cNvSpPr/>
          <p:nvPr/>
        </p:nvSpPr>
        <p:spPr>
          <a:xfrm>
            <a:off x="3600450" y="2241550"/>
            <a:ext cx="6350" cy="3448050"/>
          </a:xfrm>
          <a:custGeom>
            <a:avLst/>
            <a:gdLst>
              <a:gd name="connsiteX0" fmla="*/ 7479 w 6350"/>
              <a:gd name="connsiteY0" fmla="*/ 3459339 h 3448050"/>
              <a:gd name="connsiteX1" fmla="*/ 9736 w 6350"/>
              <a:gd name="connsiteY1" fmla="*/ 18486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350" h="3448050">
                <a:moveTo>
                  <a:pt x="7479" y="3459339"/>
                </a:moveTo>
                <a:lnTo>
                  <a:pt x="9736" y="18486"/>
                </a:lnTo>
              </a:path>
            </a:pathLst>
          </a:custGeom>
          <a:ln w="3175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85" name="Picture 1185">
					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8520" y="2011680"/>
            <a:ext cx="403860" cy="350520"/>
          </a:xfrm>
          <a:prstGeom prst="rect">
            <a:avLst/>
          </a:prstGeom>
        </p:spPr>
      </p:pic>
      <p:sp>
        <p:nvSpPr>
          <p:cNvPr id="1185" name="Freeform 1185"> 
				</p:cNvPr>
          <p:cNvSpPr/>
          <p:nvPr/>
        </p:nvSpPr>
        <p:spPr>
          <a:xfrm>
            <a:off x="3397250" y="2012950"/>
            <a:ext cx="400050" cy="336550"/>
          </a:xfrm>
          <a:custGeom>
            <a:avLst/>
            <a:gdLst>
              <a:gd name="connsiteX0" fmla="*/ 210679 w 400050"/>
              <a:gd name="connsiteY0" fmla="*/ 7760 h 336550"/>
              <a:gd name="connsiteX1" fmla="*/ 291959 w 400050"/>
              <a:gd name="connsiteY1" fmla="*/ 183867 h 336550"/>
              <a:gd name="connsiteX2" fmla="*/ 339372 w 400050"/>
              <a:gd name="connsiteY2" fmla="*/ 278694 h 336550"/>
              <a:gd name="connsiteX3" fmla="*/ 402590 w 400050"/>
              <a:gd name="connsiteY3" fmla="*/ 344169 h 336550"/>
              <a:gd name="connsiteX4" fmla="*/ 210679 w 400050"/>
              <a:gd name="connsiteY4" fmla="*/ 278694 h 336550"/>
              <a:gd name="connsiteX5" fmla="*/ 18768 w 400050"/>
              <a:gd name="connsiteY5" fmla="*/ 344169 h 336550"/>
              <a:gd name="connsiteX6" fmla="*/ 84244 w 400050"/>
              <a:gd name="connsiteY6" fmla="*/ 278694 h 336550"/>
              <a:gd name="connsiteX7" fmla="*/ 131657 w 400050"/>
              <a:gd name="connsiteY7" fmla="*/ 183867 h 336550"/>
              <a:gd name="connsiteX8" fmla="*/ 210679 w 400050"/>
              <a:gd name="connsiteY8" fmla="*/ 7760 h 336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0050" h="336550">
                <a:moveTo>
                  <a:pt x="210679" y="7760"/>
                </a:moveTo>
                <a:lnTo>
                  <a:pt x="291959" y="183867"/>
                </a:lnTo>
                <a:lnTo>
                  <a:pt x="339372" y="278694"/>
                </a:lnTo>
                <a:lnTo>
                  <a:pt x="402590" y="344169"/>
                </a:lnTo>
                <a:lnTo>
                  <a:pt x="210679" y="278694"/>
                </a:lnTo>
                <a:lnTo>
                  <a:pt x="18768" y="344169"/>
                </a:lnTo>
                <a:lnTo>
                  <a:pt x="84244" y="278694"/>
                </a:lnTo>
                <a:lnTo>
                  <a:pt x="131657" y="183867"/>
                </a:lnTo>
                <a:lnTo>
                  <a:pt x="210679" y="7760"/>
                </a:lnTo>
                <a:close/>
              </a:path>
            </a:pathLst>
          </a:custGeom>
          <a:solidFill>
            <a:srgbClr val="0000ff">
              <a:alpha val="0"/>
            </a:srgbClr>
          </a:solidFill>
          <a:ln w="3175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6" name="Freeform 1186"> 
				</p:cNvPr>
          <p:cNvSpPr/>
          <p:nvPr/>
        </p:nvSpPr>
        <p:spPr>
          <a:xfrm>
            <a:off x="3613150" y="5657850"/>
            <a:ext cx="3536950" cy="31750"/>
          </a:xfrm>
          <a:custGeom>
            <a:avLst/>
            <a:gdLst>
              <a:gd name="connsiteX0" fmla="*/ 10583 w 3536950"/>
              <a:gd name="connsiteY0" fmla="*/ 11430 h 31750"/>
              <a:gd name="connsiteX1" fmla="*/ 3548521 w 3536950"/>
              <a:gd name="connsiteY1" fmla="*/ 43039 h 31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536950" h="31750">
                <a:moveTo>
                  <a:pt x="10583" y="11430"/>
                </a:moveTo>
                <a:lnTo>
                  <a:pt x="3548521" y="43039"/>
                </a:lnTo>
              </a:path>
            </a:pathLst>
          </a:custGeom>
          <a:ln w="3175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88" name="Picture 1188">
					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6120" y="5516880"/>
            <a:ext cx="350520" cy="381000"/>
          </a:xfrm>
          <a:prstGeom prst="rect">
            <a:avLst/>
          </a:prstGeom>
        </p:spPr>
      </p:pic>
      <p:sp>
        <p:nvSpPr>
          <p:cNvPr id="1188" name="Freeform 1188"> 
				</p:cNvPr>
          <p:cNvSpPr/>
          <p:nvPr/>
        </p:nvSpPr>
        <p:spPr>
          <a:xfrm>
            <a:off x="7054850" y="5518150"/>
            <a:ext cx="336550" cy="374650"/>
          </a:xfrm>
          <a:custGeom>
            <a:avLst/>
            <a:gdLst>
              <a:gd name="connsiteX0" fmla="*/ 346146 w 336550"/>
              <a:gd name="connsiteY0" fmla="*/ 182738 h 374650"/>
              <a:gd name="connsiteX1" fmla="*/ 170040 w 336550"/>
              <a:gd name="connsiteY1" fmla="*/ 277565 h 374650"/>
              <a:gd name="connsiteX2" fmla="*/ 72955 w 336550"/>
              <a:gd name="connsiteY2" fmla="*/ 327236 h 374650"/>
              <a:gd name="connsiteX3" fmla="*/ 9737 w 336550"/>
              <a:gd name="connsiteY3" fmla="*/ 374650 h 374650"/>
              <a:gd name="connsiteX4" fmla="*/ 72955 w 336550"/>
              <a:gd name="connsiteY4" fmla="*/ 182738 h 374650"/>
              <a:gd name="connsiteX5" fmla="*/ 9737 w 336550"/>
              <a:gd name="connsiteY5" fmla="*/ 6632 h 374650"/>
              <a:gd name="connsiteX6" fmla="*/ 72955 w 336550"/>
              <a:gd name="connsiteY6" fmla="*/ 54045 h 374650"/>
              <a:gd name="connsiteX7" fmla="*/ 170040 w 336550"/>
              <a:gd name="connsiteY7" fmla="*/ 101458 h 374650"/>
              <a:gd name="connsiteX8" fmla="*/ 264866 w 336550"/>
              <a:gd name="connsiteY8" fmla="*/ 151129 h 374650"/>
              <a:gd name="connsiteX9" fmla="*/ 346146 w 336550"/>
              <a:gd name="connsiteY9" fmla="*/ 182738 h 374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36550" h="374650">
                <a:moveTo>
                  <a:pt x="346146" y="182738"/>
                </a:moveTo>
                <a:lnTo>
                  <a:pt x="170040" y="277565"/>
                </a:lnTo>
                <a:lnTo>
                  <a:pt x="72955" y="327236"/>
                </a:lnTo>
                <a:lnTo>
                  <a:pt x="9737" y="374650"/>
                </a:lnTo>
                <a:lnTo>
                  <a:pt x="72955" y="182738"/>
                </a:lnTo>
                <a:lnTo>
                  <a:pt x="9737" y="6632"/>
                </a:lnTo>
                <a:lnTo>
                  <a:pt x="72955" y="54045"/>
                </a:lnTo>
                <a:lnTo>
                  <a:pt x="170040" y="101458"/>
                </a:lnTo>
                <a:lnTo>
                  <a:pt x="264866" y="151129"/>
                </a:lnTo>
                <a:lnTo>
                  <a:pt x="346146" y="182738"/>
                </a:lnTo>
                <a:close/>
              </a:path>
            </a:pathLst>
          </a:custGeom>
          <a:solidFill>
            <a:srgbClr val="000034">
              <a:alpha val="0"/>
            </a:srgbClr>
          </a:solidFill>
          <a:ln w="3175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9" name="Freeform 1189"> 
				</p:cNvPr>
          <p:cNvSpPr/>
          <p:nvPr/>
        </p:nvSpPr>
        <p:spPr>
          <a:xfrm>
            <a:off x="3575050" y="4489450"/>
            <a:ext cx="1758950" cy="1187450"/>
          </a:xfrm>
          <a:custGeom>
            <a:avLst/>
            <a:gdLst>
              <a:gd name="connsiteX0" fmla="*/ 17073 w 1758950"/>
              <a:gd name="connsiteY0" fmla="*/ 1195634 h 1187450"/>
              <a:gd name="connsiteX1" fmla="*/ 1762335 w 1758950"/>
              <a:gd name="connsiteY1" fmla="*/ 10300 h 1187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758950" h="1187450">
                <a:moveTo>
                  <a:pt x="17073" y="1195634"/>
                </a:moveTo>
                <a:lnTo>
                  <a:pt x="1762335" y="10300"/>
                </a:lnTo>
              </a:path>
            </a:pathLst>
          </a:custGeom>
          <a:ln w="3175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0" name="Freeform 1190"> 
				</p:cNvPr>
          <p:cNvSpPr/>
          <p:nvPr/>
        </p:nvSpPr>
        <p:spPr>
          <a:xfrm>
            <a:off x="3600450" y="4603750"/>
            <a:ext cx="1238250" cy="1073150"/>
          </a:xfrm>
          <a:custGeom>
            <a:avLst/>
            <a:gdLst>
              <a:gd name="connsiteX0" fmla="*/ 7479 w 1238250"/>
              <a:gd name="connsiteY0" fmla="*/ 1081334 h 1073150"/>
              <a:gd name="connsiteX1" fmla="*/ 1240225 w 1238250"/>
              <a:gd name="connsiteY1" fmla="*/ 8890 h 1073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38250" h="1073150">
                <a:moveTo>
                  <a:pt x="7479" y="1081334"/>
                </a:moveTo>
                <a:lnTo>
                  <a:pt x="1240225" y="8890"/>
                </a:lnTo>
              </a:path>
            </a:pathLst>
          </a:custGeom>
          <a:ln w="3175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1" name="Freeform 1191"> 
				</p:cNvPr>
          <p:cNvSpPr/>
          <p:nvPr/>
        </p:nvSpPr>
        <p:spPr>
          <a:xfrm>
            <a:off x="3600450" y="4044950"/>
            <a:ext cx="1568450" cy="1631950"/>
          </a:xfrm>
          <a:custGeom>
            <a:avLst/>
            <a:gdLst>
              <a:gd name="connsiteX0" fmla="*/ 7479 w 1568450"/>
              <a:gd name="connsiteY0" fmla="*/ 1640134 h 1631950"/>
              <a:gd name="connsiteX1" fmla="*/ 1576635 w 1568450"/>
              <a:gd name="connsiteY1" fmla="*/ 7761 h 1631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568450" h="1631950">
                <a:moveTo>
                  <a:pt x="7479" y="1640134"/>
                </a:moveTo>
                <a:lnTo>
                  <a:pt x="1576635" y="7761"/>
                </a:lnTo>
              </a:path>
            </a:pathLst>
          </a:custGeom>
          <a:ln w="3175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2" name="Freeform 1192"> 
				</p:cNvPr>
          <p:cNvSpPr/>
          <p:nvPr/>
        </p:nvSpPr>
        <p:spPr>
          <a:xfrm>
            <a:off x="3600450" y="4121150"/>
            <a:ext cx="1060450" cy="1555750"/>
          </a:xfrm>
          <a:custGeom>
            <a:avLst/>
            <a:gdLst>
              <a:gd name="connsiteX0" fmla="*/ 7479 w 1060450"/>
              <a:gd name="connsiteY0" fmla="*/ 1563933 h 1555750"/>
              <a:gd name="connsiteX1" fmla="*/ 1064119 w 1060450"/>
              <a:gd name="connsiteY1" fmla="*/ 10583 h 1555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60450" h="1555750">
                <a:moveTo>
                  <a:pt x="7479" y="1563933"/>
                </a:moveTo>
                <a:lnTo>
                  <a:pt x="1064119" y="10583"/>
                </a:lnTo>
              </a:path>
            </a:pathLst>
          </a:custGeom>
          <a:ln w="3175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3" name="Freeform 1193"> 
				</p:cNvPr>
          <p:cNvSpPr/>
          <p:nvPr/>
        </p:nvSpPr>
        <p:spPr>
          <a:xfrm>
            <a:off x="1543050" y="3422650"/>
            <a:ext cx="4108450" cy="781050"/>
          </a:xfrm>
          <a:custGeom>
            <a:avLst/>
            <a:gdLst>
              <a:gd name="connsiteX0" fmla="*/ 4112683 w 4108450"/>
              <a:gd name="connsiteY0" fmla="*/ 390736 h 781050"/>
              <a:gd name="connsiteX1" fmla="*/ 4096879 w 4108450"/>
              <a:gd name="connsiteY1" fmla="*/ 359127 h 781050"/>
              <a:gd name="connsiteX2" fmla="*/ 4065270 w 4108450"/>
              <a:gd name="connsiteY2" fmla="*/ 309456 h 781050"/>
              <a:gd name="connsiteX3" fmla="*/ 4017855 w 4108450"/>
              <a:gd name="connsiteY3" fmla="*/ 277847 h 781050"/>
              <a:gd name="connsiteX4" fmla="*/ 3954639 w 4108450"/>
              <a:gd name="connsiteY4" fmla="*/ 246238 h 781050"/>
              <a:gd name="connsiteX5" fmla="*/ 3857554 w 4108450"/>
              <a:gd name="connsiteY5" fmla="*/ 214629 h 781050"/>
              <a:gd name="connsiteX6" fmla="*/ 3762726 w 4108450"/>
              <a:gd name="connsiteY6" fmla="*/ 183020 h 781050"/>
              <a:gd name="connsiteX7" fmla="*/ 3505341 w 4108450"/>
              <a:gd name="connsiteY7" fmla="*/ 117545 h 781050"/>
              <a:gd name="connsiteX8" fmla="*/ 3202799 w 4108450"/>
              <a:gd name="connsiteY8" fmla="*/ 70131 h 781050"/>
              <a:gd name="connsiteX9" fmla="*/ 2866390 w 4108450"/>
              <a:gd name="connsiteY9" fmla="*/ 38522 h 781050"/>
              <a:gd name="connsiteX10" fmla="*/ 2482566 w 4108450"/>
              <a:gd name="connsiteY10" fmla="*/ 22718 h 781050"/>
              <a:gd name="connsiteX11" fmla="*/ 2064877 w 4108450"/>
              <a:gd name="connsiteY11" fmla="*/ 6913 h 781050"/>
              <a:gd name="connsiteX12" fmla="*/ 1649446 w 4108450"/>
              <a:gd name="connsiteY12" fmla="*/ 22718 h 781050"/>
              <a:gd name="connsiteX13" fmla="*/ 1265625 w 4108450"/>
              <a:gd name="connsiteY13" fmla="*/ 38522 h 781050"/>
              <a:gd name="connsiteX14" fmla="*/ 913411 w 4108450"/>
              <a:gd name="connsiteY14" fmla="*/ 70131 h 781050"/>
              <a:gd name="connsiteX15" fmla="*/ 608611 w 4108450"/>
              <a:gd name="connsiteY15" fmla="*/ 117545 h 781050"/>
              <a:gd name="connsiteX16" fmla="*/ 369287 w 4108450"/>
              <a:gd name="connsiteY16" fmla="*/ 183020 h 781050"/>
              <a:gd name="connsiteX17" fmla="*/ 258656 w 4108450"/>
              <a:gd name="connsiteY17" fmla="*/ 214629 h 781050"/>
              <a:gd name="connsiteX18" fmla="*/ 177376 w 4108450"/>
              <a:gd name="connsiteY18" fmla="*/ 246238 h 781050"/>
              <a:gd name="connsiteX19" fmla="*/ 114158 w 4108450"/>
              <a:gd name="connsiteY19" fmla="*/ 277847 h 781050"/>
              <a:gd name="connsiteX20" fmla="*/ 66745 w 4108450"/>
              <a:gd name="connsiteY20" fmla="*/ 309456 h 781050"/>
              <a:gd name="connsiteX21" fmla="*/ 32878 w 4108450"/>
              <a:gd name="connsiteY21" fmla="*/ 359127 h 781050"/>
              <a:gd name="connsiteX22" fmla="*/ 17073 w 4108450"/>
              <a:gd name="connsiteY22" fmla="*/ 390736 h 781050"/>
              <a:gd name="connsiteX23" fmla="*/ 32878 w 4108450"/>
              <a:gd name="connsiteY23" fmla="*/ 438149 h 781050"/>
              <a:gd name="connsiteX24" fmla="*/ 66745 w 4108450"/>
              <a:gd name="connsiteY24" fmla="*/ 469758 h 781050"/>
              <a:gd name="connsiteX25" fmla="*/ 114158 w 4108450"/>
              <a:gd name="connsiteY25" fmla="*/ 517171 h 781050"/>
              <a:gd name="connsiteX26" fmla="*/ 177376 w 4108450"/>
              <a:gd name="connsiteY26" fmla="*/ 551038 h 781050"/>
              <a:gd name="connsiteX27" fmla="*/ 258656 w 4108450"/>
              <a:gd name="connsiteY27" fmla="*/ 582647 h 781050"/>
              <a:gd name="connsiteX28" fmla="*/ 369287 w 4108450"/>
              <a:gd name="connsiteY28" fmla="*/ 614256 h 781050"/>
              <a:gd name="connsiteX29" fmla="*/ 608611 w 4108450"/>
              <a:gd name="connsiteY29" fmla="*/ 677474 h 781050"/>
              <a:gd name="connsiteX30" fmla="*/ 913411 w 4108450"/>
              <a:gd name="connsiteY30" fmla="*/ 727145 h 781050"/>
              <a:gd name="connsiteX31" fmla="*/ 1265625 w 4108450"/>
              <a:gd name="connsiteY31" fmla="*/ 758754 h 781050"/>
              <a:gd name="connsiteX32" fmla="*/ 1649446 w 4108450"/>
              <a:gd name="connsiteY32" fmla="*/ 790362 h 781050"/>
              <a:gd name="connsiteX33" fmla="*/ 2064877 w 4108450"/>
              <a:gd name="connsiteY33" fmla="*/ 790362 h 781050"/>
              <a:gd name="connsiteX34" fmla="*/ 2482566 w 4108450"/>
              <a:gd name="connsiteY34" fmla="*/ 790362 h 781050"/>
              <a:gd name="connsiteX35" fmla="*/ 2866390 w 4108450"/>
              <a:gd name="connsiteY35" fmla="*/ 758754 h 781050"/>
              <a:gd name="connsiteX36" fmla="*/ 3202799 w 4108450"/>
              <a:gd name="connsiteY36" fmla="*/ 727145 h 781050"/>
              <a:gd name="connsiteX37" fmla="*/ 3505341 w 4108450"/>
              <a:gd name="connsiteY37" fmla="*/ 677474 h 781050"/>
              <a:gd name="connsiteX38" fmla="*/ 3762726 w 4108450"/>
              <a:gd name="connsiteY38" fmla="*/ 614256 h 781050"/>
              <a:gd name="connsiteX39" fmla="*/ 3857554 w 4108450"/>
              <a:gd name="connsiteY39" fmla="*/ 582647 h 781050"/>
              <a:gd name="connsiteX40" fmla="*/ 3954639 w 4108450"/>
              <a:gd name="connsiteY40" fmla="*/ 551038 h 781050"/>
              <a:gd name="connsiteX41" fmla="*/ 4017855 w 4108450"/>
              <a:gd name="connsiteY41" fmla="*/ 517171 h 781050"/>
              <a:gd name="connsiteX42" fmla="*/ 4065270 w 4108450"/>
              <a:gd name="connsiteY42" fmla="*/ 469758 h 781050"/>
              <a:gd name="connsiteX43" fmla="*/ 4096879 w 4108450"/>
              <a:gd name="connsiteY43" fmla="*/ 438149 h 781050"/>
              <a:gd name="connsiteX44" fmla="*/ 4112683 w 4108450"/>
              <a:gd name="connsiteY44" fmla="*/ 390736 h 781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4108450" h="781050">
                <a:moveTo>
                  <a:pt x="4112683" y="390736"/>
                </a:moveTo>
                <a:lnTo>
                  <a:pt x="4096879" y="359127"/>
                </a:lnTo>
                <a:lnTo>
                  <a:pt x="4065270" y="309456"/>
                </a:lnTo>
                <a:lnTo>
                  <a:pt x="4017855" y="277847"/>
                </a:lnTo>
                <a:lnTo>
                  <a:pt x="3954639" y="246238"/>
                </a:lnTo>
                <a:lnTo>
                  <a:pt x="3857554" y="214629"/>
                </a:lnTo>
                <a:lnTo>
                  <a:pt x="3762726" y="183020"/>
                </a:lnTo>
                <a:lnTo>
                  <a:pt x="3505341" y="117545"/>
                </a:lnTo>
                <a:lnTo>
                  <a:pt x="3202799" y="70131"/>
                </a:lnTo>
                <a:lnTo>
                  <a:pt x="2866390" y="38522"/>
                </a:lnTo>
                <a:lnTo>
                  <a:pt x="2482566" y="22718"/>
                </a:lnTo>
                <a:lnTo>
                  <a:pt x="2064877" y="6913"/>
                </a:lnTo>
                <a:lnTo>
                  <a:pt x="1649446" y="22718"/>
                </a:lnTo>
                <a:lnTo>
                  <a:pt x="1265625" y="38522"/>
                </a:lnTo>
                <a:lnTo>
                  <a:pt x="913411" y="70131"/>
                </a:lnTo>
                <a:lnTo>
                  <a:pt x="608611" y="117545"/>
                </a:lnTo>
                <a:lnTo>
                  <a:pt x="369287" y="183020"/>
                </a:lnTo>
                <a:lnTo>
                  <a:pt x="258656" y="214629"/>
                </a:lnTo>
                <a:lnTo>
                  <a:pt x="177376" y="246238"/>
                </a:lnTo>
                <a:lnTo>
                  <a:pt x="114158" y="277847"/>
                </a:lnTo>
                <a:lnTo>
                  <a:pt x="66745" y="309456"/>
                </a:lnTo>
                <a:lnTo>
                  <a:pt x="32878" y="359127"/>
                </a:lnTo>
                <a:lnTo>
                  <a:pt x="17073" y="390736"/>
                </a:lnTo>
                <a:lnTo>
                  <a:pt x="32878" y="438149"/>
                </a:lnTo>
                <a:lnTo>
                  <a:pt x="66745" y="469758"/>
                </a:lnTo>
                <a:lnTo>
                  <a:pt x="114158" y="517171"/>
                </a:lnTo>
                <a:lnTo>
                  <a:pt x="177376" y="551038"/>
                </a:lnTo>
                <a:lnTo>
                  <a:pt x="258656" y="582647"/>
                </a:lnTo>
                <a:lnTo>
                  <a:pt x="369287" y="614256"/>
                </a:lnTo>
                <a:lnTo>
                  <a:pt x="608611" y="677474"/>
                </a:lnTo>
                <a:lnTo>
                  <a:pt x="913411" y="727145"/>
                </a:lnTo>
                <a:lnTo>
                  <a:pt x="1265625" y="758754"/>
                </a:lnTo>
                <a:lnTo>
                  <a:pt x="1649446" y="790362"/>
                </a:lnTo>
                <a:lnTo>
                  <a:pt x="2064877" y="790362"/>
                </a:lnTo>
                <a:lnTo>
                  <a:pt x="2482566" y="790362"/>
                </a:lnTo>
                <a:lnTo>
                  <a:pt x="2866390" y="758754"/>
                </a:lnTo>
                <a:lnTo>
                  <a:pt x="3202799" y="727145"/>
                </a:lnTo>
                <a:lnTo>
                  <a:pt x="3505341" y="677474"/>
                </a:lnTo>
                <a:lnTo>
                  <a:pt x="3762726" y="614256"/>
                </a:lnTo>
                <a:lnTo>
                  <a:pt x="3857554" y="582647"/>
                </a:lnTo>
                <a:lnTo>
                  <a:pt x="3954639" y="551038"/>
                </a:lnTo>
                <a:lnTo>
                  <a:pt x="4017855" y="517171"/>
                </a:lnTo>
                <a:lnTo>
                  <a:pt x="4065270" y="469758"/>
                </a:lnTo>
                <a:lnTo>
                  <a:pt x="4096879" y="438149"/>
                </a:lnTo>
                <a:lnTo>
                  <a:pt x="4112683" y="390736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3175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4" name="Freeform 1194"> 
				</p:cNvPr>
          <p:cNvSpPr/>
          <p:nvPr/>
        </p:nvSpPr>
        <p:spPr>
          <a:xfrm>
            <a:off x="1822450" y="2914650"/>
            <a:ext cx="3473450" cy="5518150"/>
          </a:xfrm>
          <a:custGeom>
            <a:avLst/>
            <a:gdLst>
              <a:gd name="connsiteX0" fmla="*/ 3474297 w 3473450"/>
              <a:gd name="connsiteY0" fmla="*/ 2770433 h 5518150"/>
              <a:gd name="connsiteX1" fmla="*/ 3458491 w 3473450"/>
              <a:gd name="connsiteY1" fmla="*/ 2481438 h 5518150"/>
              <a:gd name="connsiteX2" fmla="*/ 3442688 w 3473450"/>
              <a:gd name="connsiteY2" fmla="*/ 2210504 h 5518150"/>
              <a:gd name="connsiteX3" fmla="*/ 3393017 w 3473450"/>
              <a:gd name="connsiteY3" fmla="*/ 1953118 h 5518150"/>
              <a:gd name="connsiteX4" fmla="*/ 3329799 w 3473450"/>
              <a:gd name="connsiteY4" fmla="*/ 1697989 h 5518150"/>
              <a:gd name="connsiteX5" fmla="*/ 3169497 w 3473450"/>
              <a:gd name="connsiteY5" fmla="*/ 1235144 h 5518150"/>
              <a:gd name="connsiteX6" fmla="*/ 3074670 w 3473450"/>
              <a:gd name="connsiteY6" fmla="*/ 1025171 h 5518150"/>
              <a:gd name="connsiteX7" fmla="*/ 2961781 w 3473450"/>
              <a:gd name="connsiteY7" fmla="*/ 817455 h 5518150"/>
              <a:gd name="connsiteX8" fmla="*/ 2833088 w 3473450"/>
              <a:gd name="connsiteY8" fmla="*/ 641349 h 5518150"/>
              <a:gd name="connsiteX9" fmla="*/ 2706652 w 3473450"/>
              <a:gd name="connsiteY9" fmla="*/ 481047 h 5518150"/>
              <a:gd name="connsiteX10" fmla="*/ 2562155 w 3473450"/>
              <a:gd name="connsiteY10" fmla="*/ 354611 h 5518150"/>
              <a:gd name="connsiteX11" fmla="*/ 2417657 w 3473450"/>
              <a:gd name="connsiteY11" fmla="*/ 241722 h 5518150"/>
              <a:gd name="connsiteX12" fmla="*/ 2257355 w 3473450"/>
              <a:gd name="connsiteY12" fmla="*/ 146896 h 5518150"/>
              <a:gd name="connsiteX13" fmla="*/ 2097052 w 3473450"/>
              <a:gd name="connsiteY13" fmla="*/ 81420 h 5518150"/>
              <a:gd name="connsiteX14" fmla="*/ 1920946 w 3473450"/>
              <a:gd name="connsiteY14" fmla="*/ 34007 h 5518150"/>
              <a:gd name="connsiteX15" fmla="*/ 1744839 w 3473450"/>
              <a:gd name="connsiteY15" fmla="*/ 18202 h 5518150"/>
              <a:gd name="connsiteX16" fmla="*/ 1568732 w 3473450"/>
              <a:gd name="connsiteY16" fmla="*/ 34007 h 5518150"/>
              <a:gd name="connsiteX17" fmla="*/ 1392626 w 3473450"/>
              <a:gd name="connsiteY17" fmla="*/ 81420 h 5518150"/>
              <a:gd name="connsiteX18" fmla="*/ 1234581 w 3473450"/>
              <a:gd name="connsiteY18" fmla="*/ 146896 h 5518150"/>
              <a:gd name="connsiteX19" fmla="*/ 1074279 w 3473450"/>
              <a:gd name="connsiteY19" fmla="*/ 241722 h 5518150"/>
              <a:gd name="connsiteX20" fmla="*/ 913976 w 3473450"/>
              <a:gd name="connsiteY20" fmla="*/ 354611 h 5518150"/>
              <a:gd name="connsiteX21" fmla="*/ 769479 w 3473450"/>
              <a:gd name="connsiteY21" fmla="*/ 481047 h 5518150"/>
              <a:gd name="connsiteX22" fmla="*/ 640785 w 3473450"/>
              <a:gd name="connsiteY22" fmla="*/ 641349 h 5518150"/>
              <a:gd name="connsiteX23" fmla="*/ 530154 w 3473450"/>
              <a:gd name="connsiteY23" fmla="*/ 817455 h 5518150"/>
              <a:gd name="connsiteX24" fmla="*/ 417265 w 3473450"/>
              <a:gd name="connsiteY24" fmla="*/ 1025171 h 5518150"/>
              <a:gd name="connsiteX25" fmla="*/ 306634 w 3473450"/>
              <a:gd name="connsiteY25" fmla="*/ 1235144 h 5518150"/>
              <a:gd name="connsiteX26" fmla="*/ 146332 w 3473450"/>
              <a:gd name="connsiteY26" fmla="*/ 1697989 h 5518150"/>
              <a:gd name="connsiteX27" fmla="*/ 96661 w 3473450"/>
              <a:gd name="connsiteY27" fmla="*/ 1953118 h 5518150"/>
              <a:gd name="connsiteX28" fmla="*/ 49247 w 3473450"/>
              <a:gd name="connsiteY28" fmla="*/ 2210504 h 5518150"/>
              <a:gd name="connsiteX29" fmla="*/ 33443 w 3473450"/>
              <a:gd name="connsiteY29" fmla="*/ 2481438 h 5518150"/>
              <a:gd name="connsiteX30" fmla="*/ 17639 w 3473450"/>
              <a:gd name="connsiteY30" fmla="*/ 2770433 h 5518150"/>
              <a:gd name="connsiteX31" fmla="*/ 33443 w 3473450"/>
              <a:gd name="connsiteY31" fmla="*/ 3057171 h 5518150"/>
              <a:gd name="connsiteX32" fmla="*/ 49247 w 3473450"/>
              <a:gd name="connsiteY32" fmla="*/ 3330362 h 5518150"/>
              <a:gd name="connsiteX33" fmla="*/ 96661 w 3473450"/>
              <a:gd name="connsiteY33" fmla="*/ 3585491 h 5518150"/>
              <a:gd name="connsiteX34" fmla="*/ 146332 w 3473450"/>
              <a:gd name="connsiteY34" fmla="*/ 3842879 h 5518150"/>
              <a:gd name="connsiteX35" fmla="*/ 306634 w 3473450"/>
              <a:gd name="connsiteY35" fmla="*/ 4305723 h 5518150"/>
              <a:gd name="connsiteX36" fmla="*/ 417265 w 3473450"/>
              <a:gd name="connsiteY36" fmla="*/ 4513439 h 5518150"/>
              <a:gd name="connsiteX37" fmla="*/ 530154 w 3473450"/>
              <a:gd name="connsiteY37" fmla="*/ 4721153 h 5518150"/>
              <a:gd name="connsiteX38" fmla="*/ 640785 w 3473450"/>
              <a:gd name="connsiteY38" fmla="*/ 4897260 h 5518150"/>
              <a:gd name="connsiteX39" fmla="*/ 769479 w 3473450"/>
              <a:gd name="connsiteY39" fmla="*/ 5057562 h 5518150"/>
              <a:gd name="connsiteX40" fmla="*/ 913976 w 3473450"/>
              <a:gd name="connsiteY40" fmla="*/ 5186255 h 5518150"/>
              <a:gd name="connsiteX41" fmla="*/ 1074279 w 3473450"/>
              <a:gd name="connsiteY41" fmla="*/ 5314950 h 5518150"/>
              <a:gd name="connsiteX42" fmla="*/ 1234581 w 3473450"/>
              <a:gd name="connsiteY42" fmla="*/ 5393972 h 5518150"/>
              <a:gd name="connsiteX43" fmla="*/ 1392626 w 3473450"/>
              <a:gd name="connsiteY43" fmla="*/ 5472993 h 5518150"/>
              <a:gd name="connsiteX44" fmla="*/ 1568732 w 3473450"/>
              <a:gd name="connsiteY44" fmla="*/ 5506860 h 5518150"/>
              <a:gd name="connsiteX45" fmla="*/ 1744839 w 3473450"/>
              <a:gd name="connsiteY45" fmla="*/ 5522665 h 5518150"/>
              <a:gd name="connsiteX46" fmla="*/ 1920946 w 3473450"/>
              <a:gd name="connsiteY46" fmla="*/ 5506860 h 5518150"/>
              <a:gd name="connsiteX47" fmla="*/ 2097052 w 3473450"/>
              <a:gd name="connsiteY47" fmla="*/ 5472993 h 5518150"/>
              <a:gd name="connsiteX48" fmla="*/ 2257355 w 3473450"/>
              <a:gd name="connsiteY48" fmla="*/ 5393972 h 5518150"/>
              <a:gd name="connsiteX49" fmla="*/ 2417657 w 3473450"/>
              <a:gd name="connsiteY49" fmla="*/ 5314950 h 5518150"/>
              <a:gd name="connsiteX50" fmla="*/ 2562155 w 3473450"/>
              <a:gd name="connsiteY50" fmla="*/ 5186255 h 5518150"/>
              <a:gd name="connsiteX51" fmla="*/ 2706652 w 3473450"/>
              <a:gd name="connsiteY51" fmla="*/ 5057562 h 5518150"/>
              <a:gd name="connsiteX52" fmla="*/ 2833088 w 3473450"/>
              <a:gd name="connsiteY52" fmla="*/ 4897260 h 5518150"/>
              <a:gd name="connsiteX53" fmla="*/ 2961781 w 3473450"/>
              <a:gd name="connsiteY53" fmla="*/ 4721153 h 5518150"/>
              <a:gd name="connsiteX54" fmla="*/ 3074670 w 3473450"/>
              <a:gd name="connsiteY54" fmla="*/ 4513439 h 5518150"/>
              <a:gd name="connsiteX55" fmla="*/ 3169497 w 3473450"/>
              <a:gd name="connsiteY55" fmla="*/ 4305723 h 5518150"/>
              <a:gd name="connsiteX56" fmla="*/ 3329799 w 3473450"/>
              <a:gd name="connsiteY56" fmla="*/ 3842879 h 5518150"/>
              <a:gd name="connsiteX57" fmla="*/ 3393017 w 3473450"/>
              <a:gd name="connsiteY57" fmla="*/ 3585491 h 5518150"/>
              <a:gd name="connsiteX58" fmla="*/ 3442688 w 3473450"/>
              <a:gd name="connsiteY58" fmla="*/ 3330362 h 5518150"/>
              <a:gd name="connsiteX59" fmla="*/ 3458491 w 3473450"/>
              <a:gd name="connsiteY59" fmla="*/ 3057171 h 5518150"/>
              <a:gd name="connsiteX60" fmla="*/ 3474297 w 3473450"/>
              <a:gd name="connsiteY60" fmla="*/ 2770433 h 5518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3473450" h="5518150">
                <a:moveTo>
                  <a:pt x="3474297" y="2770433"/>
                </a:moveTo>
                <a:lnTo>
                  <a:pt x="3458491" y="2481438"/>
                </a:lnTo>
                <a:lnTo>
                  <a:pt x="3442688" y="2210504"/>
                </a:lnTo>
                <a:lnTo>
                  <a:pt x="3393017" y="1953118"/>
                </a:lnTo>
                <a:lnTo>
                  <a:pt x="3329799" y="1697989"/>
                </a:lnTo>
                <a:lnTo>
                  <a:pt x="3169497" y="1235144"/>
                </a:lnTo>
                <a:lnTo>
                  <a:pt x="3074670" y="1025171"/>
                </a:lnTo>
                <a:lnTo>
                  <a:pt x="2961781" y="817455"/>
                </a:lnTo>
                <a:lnTo>
                  <a:pt x="2833088" y="641349"/>
                </a:lnTo>
                <a:lnTo>
                  <a:pt x="2706652" y="481047"/>
                </a:lnTo>
                <a:lnTo>
                  <a:pt x="2562155" y="354611"/>
                </a:lnTo>
                <a:lnTo>
                  <a:pt x="2417657" y="241722"/>
                </a:lnTo>
                <a:lnTo>
                  <a:pt x="2257355" y="146896"/>
                </a:lnTo>
                <a:lnTo>
                  <a:pt x="2097052" y="81420"/>
                </a:lnTo>
                <a:lnTo>
                  <a:pt x="1920946" y="34007"/>
                </a:lnTo>
                <a:lnTo>
                  <a:pt x="1744839" y="18202"/>
                </a:lnTo>
                <a:lnTo>
                  <a:pt x="1568732" y="34007"/>
                </a:lnTo>
                <a:lnTo>
                  <a:pt x="1392626" y="81420"/>
                </a:lnTo>
                <a:lnTo>
                  <a:pt x="1234581" y="146896"/>
                </a:lnTo>
                <a:lnTo>
                  <a:pt x="1074279" y="241722"/>
                </a:lnTo>
                <a:lnTo>
                  <a:pt x="913976" y="354611"/>
                </a:lnTo>
                <a:lnTo>
                  <a:pt x="769479" y="481047"/>
                </a:lnTo>
                <a:lnTo>
                  <a:pt x="640785" y="641349"/>
                </a:lnTo>
                <a:lnTo>
                  <a:pt x="530154" y="817455"/>
                </a:lnTo>
                <a:lnTo>
                  <a:pt x="417265" y="1025171"/>
                </a:lnTo>
                <a:lnTo>
                  <a:pt x="306634" y="1235144"/>
                </a:lnTo>
                <a:lnTo>
                  <a:pt x="146332" y="1697989"/>
                </a:lnTo>
                <a:lnTo>
                  <a:pt x="96661" y="1953118"/>
                </a:lnTo>
                <a:lnTo>
                  <a:pt x="49247" y="2210504"/>
                </a:lnTo>
                <a:lnTo>
                  <a:pt x="33443" y="2481438"/>
                </a:lnTo>
                <a:lnTo>
                  <a:pt x="17639" y="2770433"/>
                </a:lnTo>
                <a:lnTo>
                  <a:pt x="33443" y="3057171"/>
                </a:lnTo>
                <a:lnTo>
                  <a:pt x="49247" y="3330362"/>
                </a:lnTo>
                <a:lnTo>
                  <a:pt x="96661" y="3585491"/>
                </a:lnTo>
                <a:lnTo>
                  <a:pt x="146332" y="3842879"/>
                </a:lnTo>
                <a:lnTo>
                  <a:pt x="306634" y="4305723"/>
                </a:lnTo>
                <a:lnTo>
                  <a:pt x="417265" y="4513439"/>
                </a:lnTo>
                <a:lnTo>
                  <a:pt x="530154" y="4721153"/>
                </a:lnTo>
                <a:lnTo>
                  <a:pt x="640785" y="4897260"/>
                </a:lnTo>
                <a:lnTo>
                  <a:pt x="769479" y="5057562"/>
                </a:lnTo>
                <a:lnTo>
                  <a:pt x="913976" y="5186255"/>
                </a:lnTo>
                <a:lnTo>
                  <a:pt x="1074279" y="5314950"/>
                </a:lnTo>
                <a:lnTo>
                  <a:pt x="1234581" y="5393972"/>
                </a:lnTo>
                <a:lnTo>
                  <a:pt x="1392626" y="5472993"/>
                </a:lnTo>
                <a:lnTo>
                  <a:pt x="1568732" y="5506860"/>
                </a:lnTo>
                <a:lnTo>
                  <a:pt x="1744839" y="5522665"/>
                </a:lnTo>
                <a:lnTo>
                  <a:pt x="1920946" y="5506860"/>
                </a:lnTo>
                <a:lnTo>
                  <a:pt x="2097052" y="5472993"/>
                </a:lnTo>
                <a:lnTo>
                  <a:pt x="2257355" y="5393972"/>
                </a:lnTo>
                <a:lnTo>
                  <a:pt x="2417657" y="5314950"/>
                </a:lnTo>
                <a:lnTo>
                  <a:pt x="2562155" y="5186255"/>
                </a:lnTo>
                <a:lnTo>
                  <a:pt x="2706652" y="5057562"/>
                </a:lnTo>
                <a:lnTo>
                  <a:pt x="2833088" y="4897260"/>
                </a:lnTo>
                <a:lnTo>
                  <a:pt x="2961781" y="4721153"/>
                </a:lnTo>
                <a:lnTo>
                  <a:pt x="3074670" y="4513439"/>
                </a:lnTo>
                <a:lnTo>
                  <a:pt x="3169497" y="4305723"/>
                </a:lnTo>
                <a:lnTo>
                  <a:pt x="3329799" y="3842879"/>
                </a:lnTo>
                <a:lnTo>
                  <a:pt x="3393017" y="3585491"/>
                </a:lnTo>
                <a:lnTo>
                  <a:pt x="3442688" y="3330362"/>
                </a:lnTo>
                <a:lnTo>
                  <a:pt x="3458491" y="3057171"/>
                </a:lnTo>
                <a:lnTo>
                  <a:pt x="3474297" y="2770433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3175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5" name="Freeform 1195"> 
				</p:cNvPr>
          <p:cNvSpPr/>
          <p:nvPr/>
        </p:nvSpPr>
        <p:spPr>
          <a:xfrm>
            <a:off x="768350" y="4984750"/>
            <a:ext cx="5670550" cy="1377950"/>
          </a:xfrm>
          <a:custGeom>
            <a:avLst/>
            <a:gdLst>
              <a:gd name="connsiteX0" fmla="*/ 5673090 w 5670550"/>
              <a:gd name="connsiteY0" fmla="*/ 700334 h 1377950"/>
              <a:gd name="connsiteX1" fmla="*/ 5657285 w 5670550"/>
              <a:gd name="connsiteY1" fmla="*/ 634858 h 1377950"/>
              <a:gd name="connsiteX2" fmla="*/ 5607614 w 5670550"/>
              <a:gd name="connsiteY2" fmla="*/ 555836 h 1377950"/>
              <a:gd name="connsiteX3" fmla="*/ 5544396 w 5670550"/>
              <a:gd name="connsiteY3" fmla="*/ 492618 h 1377950"/>
              <a:gd name="connsiteX4" fmla="*/ 5447312 w 5670550"/>
              <a:gd name="connsiteY4" fmla="*/ 427143 h 1377950"/>
              <a:gd name="connsiteX5" fmla="*/ 5336681 w 5670550"/>
              <a:gd name="connsiteY5" fmla="*/ 363925 h 1377950"/>
              <a:gd name="connsiteX6" fmla="*/ 5192183 w 5670550"/>
              <a:gd name="connsiteY6" fmla="*/ 316512 h 1377950"/>
              <a:gd name="connsiteX7" fmla="*/ 5031881 w 5670550"/>
              <a:gd name="connsiteY7" fmla="*/ 269099 h 1377950"/>
              <a:gd name="connsiteX8" fmla="*/ 4839970 w 5670550"/>
              <a:gd name="connsiteY8" fmla="*/ 219427 h 1377950"/>
              <a:gd name="connsiteX9" fmla="*/ 4648058 w 5670550"/>
              <a:gd name="connsiteY9" fmla="*/ 172014 h 1377950"/>
              <a:gd name="connsiteX10" fmla="*/ 4424538 w 5670550"/>
              <a:gd name="connsiteY10" fmla="*/ 124600 h 1377950"/>
              <a:gd name="connsiteX11" fmla="*/ 3943632 w 5670550"/>
              <a:gd name="connsiteY11" fmla="*/ 59125 h 1377950"/>
              <a:gd name="connsiteX12" fmla="*/ 3415312 w 5670550"/>
              <a:gd name="connsiteY12" fmla="*/ 27516 h 1377950"/>
              <a:gd name="connsiteX13" fmla="*/ 2839578 w 5670550"/>
              <a:gd name="connsiteY13" fmla="*/ 11712 h 1377950"/>
              <a:gd name="connsiteX14" fmla="*/ 2279649 w 5670550"/>
              <a:gd name="connsiteY14" fmla="*/ 27516 h 1377950"/>
              <a:gd name="connsiteX15" fmla="*/ 1735525 w 5670550"/>
              <a:gd name="connsiteY15" fmla="*/ 59125 h 1377950"/>
              <a:gd name="connsiteX16" fmla="*/ 1256876 w 5670550"/>
              <a:gd name="connsiteY16" fmla="*/ 124600 h 1377950"/>
              <a:gd name="connsiteX17" fmla="*/ 1049160 w 5670550"/>
              <a:gd name="connsiteY17" fmla="*/ 172014 h 1377950"/>
              <a:gd name="connsiteX18" fmla="*/ 841445 w 5670550"/>
              <a:gd name="connsiteY18" fmla="*/ 219427 h 1377950"/>
              <a:gd name="connsiteX19" fmla="*/ 665338 w 5670550"/>
              <a:gd name="connsiteY19" fmla="*/ 269099 h 1377950"/>
              <a:gd name="connsiteX20" fmla="*/ 489232 w 5670550"/>
              <a:gd name="connsiteY20" fmla="*/ 316512 h 1377950"/>
              <a:gd name="connsiteX21" fmla="*/ 360538 w 5670550"/>
              <a:gd name="connsiteY21" fmla="*/ 363925 h 1377950"/>
              <a:gd name="connsiteX22" fmla="*/ 231845 w 5670550"/>
              <a:gd name="connsiteY22" fmla="*/ 427143 h 1377950"/>
              <a:gd name="connsiteX23" fmla="*/ 137018 w 5670550"/>
              <a:gd name="connsiteY23" fmla="*/ 492618 h 1377950"/>
              <a:gd name="connsiteX24" fmla="*/ 71543 w 5670550"/>
              <a:gd name="connsiteY24" fmla="*/ 555836 h 1377950"/>
              <a:gd name="connsiteX25" fmla="*/ 24129 w 5670550"/>
              <a:gd name="connsiteY25" fmla="*/ 634858 h 1377950"/>
              <a:gd name="connsiteX26" fmla="*/ 8325 w 5670550"/>
              <a:gd name="connsiteY26" fmla="*/ 700334 h 1377950"/>
              <a:gd name="connsiteX27" fmla="*/ 24129 w 5670550"/>
              <a:gd name="connsiteY27" fmla="*/ 763552 h 1377950"/>
              <a:gd name="connsiteX28" fmla="*/ 71543 w 5670550"/>
              <a:gd name="connsiteY28" fmla="*/ 844832 h 1377950"/>
              <a:gd name="connsiteX29" fmla="*/ 137018 w 5670550"/>
              <a:gd name="connsiteY29" fmla="*/ 908050 h 1377950"/>
              <a:gd name="connsiteX30" fmla="*/ 231845 w 5670550"/>
              <a:gd name="connsiteY30" fmla="*/ 971267 h 1377950"/>
              <a:gd name="connsiteX31" fmla="*/ 360538 w 5670550"/>
              <a:gd name="connsiteY31" fmla="*/ 1036743 h 1377950"/>
              <a:gd name="connsiteX32" fmla="*/ 489232 w 5670550"/>
              <a:gd name="connsiteY32" fmla="*/ 1084156 h 1377950"/>
              <a:gd name="connsiteX33" fmla="*/ 665338 w 5670550"/>
              <a:gd name="connsiteY33" fmla="*/ 1131570 h 1377950"/>
              <a:gd name="connsiteX34" fmla="*/ 841445 w 5670550"/>
              <a:gd name="connsiteY34" fmla="*/ 1197045 h 1377950"/>
              <a:gd name="connsiteX35" fmla="*/ 1049160 w 5670550"/>
              <a:gd name="connsiteY35" fmla="*/ 1228654 h 1377950"/>
              <a:gd name="connsiteX36" fmla="*/ 1256876 w 5670550"/>
              <a:gd name="connsiteY36" fmla="*/ 1276067 h 1377950"/>
              <a:gd name="connsiteX37" fmla="*/ 1735525 w 5670550"/>
              <a:gd name="connsiteY37" fmla="*/ 1339285 h 1377950"/>
              <a:gd name="connsiteX38" fmla="*/ 2279649 w 5670550"/>
              <a:gd name="connsiteY38" fmla="*/ 1370894 h 1377950"/>
              <a:gd name="connsiteX39" fmla="*/ 2839578 w 5670550"/>
              <a:gd name="connsiteY39" fmla="*/ 1388955 h 1377950"/>
              <a:gd name="connsiteX40" fmla="*/ 3415312 w 5670550"/>
              <a:gd name="connsiteY40" fmla="*/ 1370894 h 1377950"/>
              <a:gd name="connsiteX41" fmla="*/ 3943632 w 5670550"/>
              <a:gd name="connsiteY41" fmla="*/ 1339285 h 1377950"/>
              <a:gd name="connsiteX42" fmla="*/ 4424538 w 5670550"/>
              <a:gd name="connsiteY42" fmla="*/ 1276067 h 1377950"/>
              <a:gd name="connsiteX43" fmla="*/ 4648058 w 5670550"/>
              <a:gd name="connsiteY43" fmla="*/ 1228654 h 1377950"/>
              <a:gd name="connsiteX44" fmla="*/ 4839970 w 5670550"/>
              <a:gd name="connsiteY44" fmla="*/ 1197045 h 1377950"/>
              <a:gd name="connsiteX45" fmla="*/ 5031881 w 5670550"/>
              <a:gd name="connsiteY45" fmla="*/ 1131570 h 1377950"/>
              <a:gd name="connsiteX46" fmla="*/ 5192183 w 5670550"/>
              <a:gd name="connsiteY46" fmla="*/ 1084156 h 1377950"/>
              <a:gd name="connsiteX47" fmla="*/ 5336681 w 5670550"/>
              <a:gd name="connsiteY47" fmla="*/ 1036743 h 1377950"/>
              <a:gd name="connsiteX48" fmla="*/ 5447312 w 5670550"/>
              <a:gd name="connsiteY48" fmla="*/ 971267 h 1377950"/>
              <a:gd name="connsiteX49" fmla="*/ 5544396 w 5670550"/>
              <a:gd name="connsiteY49" fmla="*/ 908050 h 1377950"/>
              <a:gd name="connsiteX50" fmla="*/ 5607614 w 5670550"/>
              <a:gd name="connsiteY50" fmla="*/ 844832 h 1377950"/>
              <a:gd name="connsiteX51" fmla="*/ 5657285 w 5670550"/>
              <a:gd name="connsiteY51" fmla="*/ 763552 h 1377950"/>
              <a:gd name="connsiteX52" fmla="*/ 5673090 w 5670550"/>
              <a:gd name="connsiteY52" fmla="*/ 700334 h 1377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5670550" h="1377950">
                <a:moveTo>
                  <a:pt x="5673090" y="700334"/>
                </a:moveTo>
                <a:lnTo>
                  <a:pt x="5657285" y="634858"/>
                </a:lnTo>
                <a:lnTo>
                  <a:pt x="5607614" y="555836"/>
                </a:lnTo>
                <a:lnTo>
                  <a:pt x="5544396" y="492618"/>
                </a:lnTo>
                <a:lnTo>
                  <a:pt x="5447312" y="427143"/>
                </a:lnTo>
                <a:lnTo>
                  <a:pt x="5336681" y="363925"/>
                </a:lnTo>
                <a:lnTo>
                  <a:pt x="5192183" y="316512"/>
                </a:lnTo>
                <a:lnTo>
                  <a:pt x="5031881" y="269099"/>
                </a:lnTo>
                <a:lnTo>
                  <a:pt x="4839970" y="219427"/>
                </a:lnTo>
                <a:lnTo>
                  <a:pt x="4648058" y="172014"/>
                </a:lnTo>
                <a:lnTo>
                  <a:pt x="4424538" y="124600"/>
                </a:lnTo>
                <a:lnTo>
                  <a:pt x="3943632" y="59125"/>
                </a:lnTo>
                <a:lnTo>
                  <a:pt x="3415312" y="27516"/>
                </a:lnTo>
                <a:lnTo>
                  <a:pt x="2839578" y="11712"/>
                </a:lnTo>
                <a:lnTo>
                  <a:pt x="2279649" y="27516"/>
                </a:lnTo>
                <a:lnTo>
                  <a:pt x="1735525" y="59125"/>
                </a:lnTo>
                <a:lnTo>
                  <a:pt x="1256876" y="124600"/>
                </a:lnTo>
                <a:lnTo>
                  <a:pt x="1049160" y="172014"/>
                </a:lnTo>
                <a:lnTo>
                  <a:pt x="841445" y="219427"/>
                </a:lnTo>
                <a:lnTo>
                  <a:pt x="665338" y="269099"/>
                </a:lnTo>
                <a:lnTo>
                  <a:pt x="489232" y="316512"/>
                </a:lnTo>
                <a:lnTo>
                  <a:pt x="360538" y="363925"/>
                </a:lnTo>
                <a:lnTo>
                  <a:pt x="231845" y="427143"/>
                </a:lnTo>
                <a:lnTo>
                  <a:pt x="137018" y="492618"/>
                </a:lnTo>
                <a:lnTo>
                  <a:pt x="71543" y="555836"/>
                </a:lnTo>
                <a:lnTo>
                  <a:pt x="24129" y="634858"/>
                </a:lnTo>
                <a:lnTo>
                  <a:pt x="8325" y="700334"/>
                </a:lnTo>
                <a:lnTo>
                  <a:pt x="24129" y="763552"/>
                </a:lnTo>
                <a:lnTo>
                  <a:pt x="71543" y="844832"/>
                </a:lnTo>
                <a:lnTo>
                  <a:pt x="137018" y="908050"/>
                </a:lnTo>
                <a:lnTo>
                  <a:pt x="231845" y="971267"/>
                </a:lnTo>
                <a:lnTo>
                  <a:pt x="360538" y="1036743"/>
                </a:lnTo>
                <a:lnTo>
                  <a:pt x="489232" y="1084156"/>
                </a:lnTo>
                <a:lnTo>
                  <a:pt x="665338" y="1131570"/>
                </a:lnTo>
                <a:lnTo>
                  <a:pt x="841445" y="1197045"/>
                </a:lnTo>
                <a:lnTo>
                  <a:pt x="1049160" y="1228654"/>
                </a:lnTo>
                <a:lnTo>
                  <a:pt x="1256876" y="1276067"/>
                </a:lnTo>
                <a:lnTo>
                  <a:pt x="1735525" y="1339285"/>
                </a:lnTo>
                <a:lnTo>
                  <a:pt x="2279649" y="1370894"/>
                </a:lnTo>
                <a:lnTo>
                  <a:pt x="2839578" y="1388955"/>
                </a:lnTo>
                <a:lnTo>
                  <a:pt x="3415312" y="1370894"/>
                </a:lnTo>
                <a:lnTo>
                  <a:pt x="3943632" y="1339285"/>
                </a:lnTo>
                <a:lnTo>
                  <a:pt x="4424538" y="1276067"/>
                </a:lnTo>
                <a:lnTo>
                  <a:pt x="4648058" y="1228654"/>
                </a:lnTo>
                <a:lnTo>
                  <a:pt x="4839970" y="1197045"/>
                </a:lnTo>
                <a:lnTo>
                  <a:pt x="5031881" y="1131570"/>
                </a:lnTo>
                <a:lnTo>
                  <a:pt x="5192183" y="1084156"/>
                </a:lnTo>
                <a:lnTo>
                  <a:pt x="5336681" y="1036743"/>
                </a:lnTo>
                <a:lnTo>
                  <a:pt x="5447312" y="971267"/>
                </a:lnTo>
                <a:lnTo>
                  <a:pt x="5544396" y="908050"/>
                </a:lnTo>
                <a:lnTo>
                  <a:pt x="5607614" y="844832"/>
                </a:lnTo>
                <a:lnTo>
                  <a:pt x="5657285" y="763552"/>
                </a:lnTo>
                <a:lnTo>
                  <a:pt x="5673090" y="700334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6" name="Freeform 1196"> 
				</p:cNvPr>
          <p:cNvSpPr/>
          <p:nvPr/>
        </p:nvSpPr>
        <p:spPr>
          <a:xfrm>
            <a:off x="768350" y="2914650"/>
            <a:ext cx="5670550" cy="5530850"/>
          </a:xfrm>
          <a:custGeom>
            <a:avLst/>
            <a:gdLst>
              <a:gd name="connsiteX0" fmla="*/ 5673090 w 5670550"/>
              <a:gd name="connsiteY0" fmla="*/ 2770433 h 5530850"/>
              <a:gd name="connsiteX1" fmla="*/ 5657285 w 5670550"/>
              <a:gd name="connsiteY1" fmla="*/ 2481438 h 5530850"/>
              <a:gd name="connsiteX2" fmla="*/ 5607614 w 5670550"/>
              <a:gd name="connsiteY2" fmla="*/ 2210504 h 5530850"/>
              <a:gd name="connsiteX3" fmla="*/ 5544396 w 5670550"/>
              <a:gd name="connsiteY3" fmla="*/ 1953118 h 5530850"/>
              <a:gd name="connsiteX4" fmla="*/ 5447312 w 5670550"/>
              <a:gd name="connsiteY4" fmla="*/ 1697989 h 5530850"/>
              <a:gd name="connsiteX5" fmla="*/ 5336681 w 5670550"/>
              <a:gd name="connsiteY5" fmla="*/ 1458664 h 5530850"/>
              <a:gd name="connsiteX6" fmla="*/ 5192183 w 5670550"/>
              <a:gd name="connsiteY6" fmla="*/ 1235144 h 5530850"/>
              <a:gd name="connsiteX7" fmla="*/ 5031881 w 5670550"/>
              <a:gd name="connsiteY7" fmla="*/ 1025171 h 5530850"/>
              <a:gd name="connsiteX8" fmla="*/ 4839970 w 5670550"/>
              <a:gd name="connsiteY8" fmla="*/ 817455 h 5530850"/>
              <a:gd name="connsiteX9" fmla="*/ 4648058 w 5670550"/>
              <a:gd name="connsiteY9" fmla="*/ 641349 h 5530850"/>
              <a:gd name="connsiteX10" fmla="*/ 4424538 w 5670550"/>
              <a:gd name="connsiteY10" fmla="*/ 481047 h 5530850"/>
              <a:gd name="connsiteX11" fmla="*/ 4201018 w 5670550"/>
              <a:gd name="connsiteY11" fmla="*/ 354611 h 5530850"/>
              <a:gd name="connsiteX12" fmla="*/ 3943632 w 5670550"/>
              <a:gd name="connsiteY12" fmla="*/ 241722 h 5530850"/>
              <a:gd name="connsiteX13" fmla="*/ 3688503 w 5670550"/>
              <a:gd name="connsiteY13" fmla="*/ 146896 h 5530850"/>
              <a:gd name="connsiteX14" fmla="*/ 3415312 w 5670550"/>
              <a:gd name="connsiteY14" fmla="*/ 81420 h 5530850"/>
              <a:gd name="connsiteX15" fmla="*/ 3128574 w 5670550"/>
              <a:gd name="connsiteY15" fmla="*/ 34007 h 5530850"/>
              <a:gd name="connsiteX16" fmla="*/ 2839578 w 5670550"/>
              <a:gd name="connsiteY16" fmla="*/ 18202 h 5530850"/>
              <a:gd name="connsiteX17" fmla="*/ 2552841 w 5670550"/>
              <a:gd name="connsiteY17" fmla="*/ 34007 h 5530850"/>
              <a:gd name="connsiteX18" fmla="*/ 2279649 w 5670550"/>
              <a:gd name="connsiteY18" fmla="*/ 81420 h 5530850"/>
              <a:gd name="connsiteX19" fmla="*/ 2008716 w 5670550"/>
              <a:gd name="connsiteY19" fmla="*/ 146896 h 5530850"/>
              <a:gd name="connsiteX20" fmla="*/ 1735525 w 5670550"/>
              <a:gd name="connsiteY20" fmla="*/ 241722 h 5530850"/>
              <a:gd name="connsiteX21" fmla="*/ 1496201 w 5670550"/>
              <a:gd name="connsiteY21" fmla="*/ 354611 h 5530850"/>
              <a:gd name="connsiteX22" fmla="*/ 1256876 w 5670550"/>
              <a:gd name="connsiteY22" fmla="*/ 481047 h 5530850"/>
              <a:gd name="connsiteX23" fmla="*/ 1049160 w 5670550"/>
              <a:gd name="connsiteY23" fmla="*/ 641349 h 5530850"/>
              <a:gd name="connsiteX24" fmla="*/ 841445 w 5670550"/>
              <a:gd name="connsiteY24" fmla="*/ 817455 h 5530850"/>
              <a:gd name="connsiteX25" fmla="*/ 665338 w 5670550"/>
              <a:gd name="connsiteY25" fmla="*/ 1025171 h 5530850"/>
              <a:gd name="connsiteX26" fmla="*/ 489232 w 5670550"/>
              <a:gd name="connsiteY26" fmla="*/ 1235144 h 5530850"/>
              <a:gd name="connsiteX27" fmla="*/ 360538 w 5670550"/>
              <a:gd name="connsiteY27" fmla="*/ 1458664 h 5530850"/>
              <a:gd name="connsiteX28" fmla="*/ 231845 w 5670550"/>
              <a:gd name="connsiteY28" fmla="*/ 1697989 h 5530850"/>
              <a:gd name="connsiteX29" fmla="*/ 137018 w 5670550"/>
              <a:gd name="connsiteY29" fmla="*/ 1953118 h 5530850"/>
              <a:gd name="connsiteX30" fmla="*/ 71543 w 5670550"/>
              <a:gd name="connsiteY30" fmla="*/ 2210504 h 5530850"/>
              <a:gd name="connsiteX31" fmla="*/ 24129 w 5670550"/>
              <a:gd name="connsiteY31" fmla="*/ 2481438 h 5530850"/>
              <a:gd name="connsiteX32" fmla="*/ 8325 w 5670550"/>
              <a:gd name="connsiteY32" fmla="*/ 2770433 h 5530850"/>
              <a:gd name="connsiteX33" fmla="*/ 24129 w 5670550"/>
              <a:gd name="connsiteY33" fmla="*/ 3057171 h 5530850"/>
              <a:gd name="connsiteX34" fmla="*/ 71543 w 5670550"/>
              <a:gd name="connsiteY34" fmla="*/ 3330362 h 5530850"/>
              <a:gd name="connsiteX35" fmla="*/ 137018 w 5670550"/>
              <a:gd name="connsiteY35" fmla="*/ 3585491 h 5530850"/>
              <a:gd name="connsiteX36" fmla="*/ 231845 w 5670550"/>
              <a:gd name="connsiteY36" fmla="*/ 3842879 h 5530850"/>
              <a:gd name="connsiteX37" fmla="*/ 360538 w 5670550"/>
              <a:gd name="connsiteY37" fmla="*/ 4082202 h 5530850"/>
              <a:gd name="connsiteX38" fmla="*/ 489232 w 5670550"/>
              <a:gd name="connsiteY38" fmla="*/ 4321528 h 5530850"/>
              <a:gd name="connsiteX39" fmla="*/ 665338 w 5670550"/>
              <a:gd name="connsiteY39" fmla="*/ 4529242 h 5530850"/>
              <a:gd name="connsiteX40" fmla="*/ 841445 w 5670550"/>
              <a:gd name="connsiteY40" fmla="*/ 4721153 h 5530850"/>
              <a:gd name="connsiteX41" fmla="*/ 1049160 w 5670550"/>
              <a:gd name="connsiteY41" fmla="*/ 4897260 h 5530850"/>
              <a:gd name="connsiteX42" fmla="*/ 1256876 w 5670550"/>
              <a:gd name="connsiteY42" fmla="*/ 5057562 h 5530850"/>
              <a:gd name="connsiteX43" fmla="*/ 1496201 w 5670550"/>
              <a:gd name="connsiteY43" fmla="*/ 5202060 h 5530850"/>
              <a:gd name="connsiteX44" fmla="*/ 1735525 w 5670550"/>
              <a:gd name="connsiteY44" fmla="*/ 5314950 h 5530850"/>
              <a:gd name="connsiteX45" fmla="*/ 2008716 w 5670550"/>
              <a:gd name="connsiteY45" fmla="*/ 5409775 h 5530850"/>
              <a:gd name="connsiteX46" fmla="*/ 2279649 w 5670550"/>
              <a:gd name="connsiteY46" fmla="*/ 5472993 h 5530850"/>
              <a:gd name="connsiteX47" fmla="*/ 2552841 w 5670550"/>
              <a:gd name="connsiteY47" fmla="*/ 5522665 h 5530850"/>
              <a:gd name="connsiteX48" fmla="*/ 2839578 w 5670550"/>
              <a:gd name="connsiteY48" fmla="*/ 5538469 h 5530850"/>
              <a:gd name="connsiteX49" fmla="*/ 3128574 w 5670550"/>
              <a:gd name="connsiteY49" fmla="*/ 5522665 h 5530850"/>
              <a:gd name="connsiteX50" fmla="*/ 3415312 w 5670550"/>
              <a:gd name="connsiteY50" fmla="*/ 5472993 h 5530850"/>
              <a:gd name="connsiteX51" fmla="*/ 3688503 w 5670550"/>
              <a:gd name="connsiteY51" fmla="*/ 5409775 h 5530850"/>
              <a:gd name="connsiteX52" fmla="*/ 3943632 w 5670550"/>
              <a:gd name="connsiteY52" fmla="*/ 5314950 h 5530850"/>
              <a:gd name="connsiteX53" fmla="*/ 4201018 w 5670550"/>
              <a:gd name="connsiteY53" fmla="*/ 5202060 h 5530850"/>
              <a:gd name="connsiteX54" fmla="*/ 4424538 w 5670550"/>
              <a:gd name="connsiteY54" fmla="*/ 5057562 h 5530850"/>
              <a:gd name="connsiteX55" fmla="*/ 4648058 w 5670550"/>
              <a:gd name="connsiteY55" fmla="*/ 4897260 h 5530850"/>
              <a:gd name="connsiteX56" fmla="*/ 4839970 w 5670550"/>
              <a:gd name="connsiteY56" fmla="*/ 4721153 h 5530850"/>
              <a:gd name="connsiteX57" fmla="*/ 5031881 w 5670550"/>
              <a:gd name="connsiteY57" fmla="*/ 4529242 h 5530850"/>
              <a:gd name="connsiteX58" fmla="*/ 5192183 w 5670550"/>
              <a:gd name="connsiteY58" fmla="*/ 4321528 h 5530850"/>
              <a:gd name="connsiteX59" fmla="*/ 5336681 w 5670550"/>
              <a:gd name="connsiteY59" fmla="*/ 4082202 h 5530850"/>
              <a:gd name="connsiteX60" fmla="*/ 5447312 w 5670550"/>
              <a:gd name="connsiteY60" fmla="*/ 3842879 h 5530850"/>
              <a:gd name="connsiteX61" fmla="*/ 5544396 w 5670550"/>
              <a:gd name="connsiteY61" fmla="*/ 3585491 h 5530850"/>
              <a:gd name="connsiteX62" fmla="*/ 5607614 w 5670550"/>
              <a:gd name="connsiteY62" fmla="*/ 3330362 h 5530850"/>
              <a:gd name="connsiteX63" fmla="*/ 5657285 w 5670550"/>
              <a:gd name="connsiteY63" fmla="*/ 3057171 h 5530850"/>
              <a:gd name="connsiteX64" fmla="*/ 5673090 w 5670550"/>
              <a:gd name="connsiteY64" fmla="*/ 2770433 h 5530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5670550" h="5530850">
                <a:moveTo>
                  <a:pt x="5673090" y="2770433"/>
                </a:moveTo>
                <a:lnTo>
                  <a:pt x="5657285" y="2481438"/>
                </a:lnTo>
                <a:lnTo>
                  <a:pt x="5607614" y="2210504"/>
                </a:lnTo>
                <a:lnTo>
                  <a:pt x="5544396" y="1953118"/>
                </a:lnTo>
                <a:lnTo>
                  <a:pt x="5447312" y="1697989"/>
                </a:lnTo>
                <a:lnTo>
                  <a:pt x="5336681" y="1458664"/>
                </a:lnTo>
                <a:lnTo>
                  <a:pt x="5192183" y="1235144"/>
                </a:lnTo>
                <a:lnTo>
                  <a:pt x="5031881" y="1025171"/>
                </a:lnTo>
                <a:lnTo>
                  <a:pt x="4839970" y="817455"/>
                </a:lnTo>
                <a:lnTo>
                  <a:pt x="4648058" y="641349"/>
                </a:lnTo>
                <a:lnTo>
                  <a:pt x="4424538" y="481047"/>
                </a:lnTo>
                <a:lnTo>
                  <a:pt x="4201018" y="354611"/>
                </a:lnTo>
                <a:lnTo>
                  <a:pt x="3943632" y="241722"/>
                </a:lnTo>
                <a:lnTo>
                  <a:pt x="3688503" y="146896"/>
                </a:lnTo>
                <a:lnTo>
                  <a:pt x="3415312" y="81420"/>
                </a:lnTo>
                <a:lnTo>
                  <a:pt x="3128574" y="34007"/>
                </a:lnTo>
                <a:lnTo>
                  <a:pt x="2839578" y="18202"/>
                </a:lnTo>
                <a:lnTo>
                  <a:pt x="2552841" y="34007"/>
                </a:lnTo>
                <a:lnTo>
                  <a:pt x="2279649" y="81420"/>
                </a:lnTo>
                <a:lnTo>
                  <a:pt x="2008716" y="146896"/>
                </a:lnTo>
                <a:lnTo>
                  <a:pt x="1735525" y="241722"/>
                </a:lnTo>
                <a:lnTo>
                  <a:pt x="1496201" y="354611"/>
                </a:lnTo>
                <a:lnTo>
                  <a:pt x="1256876" y="481047"/>
                </a:lnTo>
                <a:lnTo>
                  <a:pt x="1049160" y="641349"/>
                </a:lnTo>
                <a:lnTo>
                  <a:pt x="841445" y="817455"/>
                </a:lnTo>
                <a:lnTo>
                  <a:pt x="665338" y="1025171"/>
                </a:lnTo>
                <a:lnTo>
                  <a:pt x="489232" y="1235144"/>
                </a:lnTo>
                <a:lnTo>
                  <a:pt x="360538" y="1458664"/>
                </a:lnTo>
                <a:lnTo>
                  <a:pt x="231845" y="1697989"/>
                </a:lnTo>
                <a:lnTo>
                  <a:pt x="137018" y="1953118"/>
                </a:lnTo>
                <a:lnTo>
                  <a:pt x="71543" y="2210504"/>
                </a:lnTo>
                <a:lnTo>
                  <a:pt x="24129" y="2481438"/>
                </a:lnTo>
                <a:lnTo>
                  <a:pt x="8325" y="2770433"/>
                </a:lnTo>
                <a:lnTo>
                  <a:pt x="24129" y="3057171"/>
                </a:lnTo>
                <a:lnTo>
                  <a:pt x="71543" y="3330362"/>
                </a:lnTo>
                <a:lnTo>
                  <a:pt x="137018" y="3585491"/>
                </a:lnTo>
                <a:lnTo>
                  <a:pt x="231845" y="3842879"/>
                </a:lnTo>
                <a:lnTo>
                  <a:pt x="360538" y="4082202"/>
                </a:lnTo>
                <a:lnTo>
                  <a:pt x="489232" y="4321528"/>
                </a:lnTo>
                <a:lnTo>
                  <a:pt x="665338" y="4529242"/>
                </a:lnTo>
                <a:lnTo>
                  <a:pt x="841445" y="4721153"/>
                </a:lnTo>
                <a:lnTo>
                  <a:pt x="1049160" y="4897260"/>
                </a:lnTo>
                <a:lnTo>
                  <a:pt x="1256876" y="5057562"/>
                </a:lnTo>
                <a:lnTo>
                  <a:pt x="1496201" y="5202060"/>
                </a:lnTo>
                <a:lnTo>
                  <a:pt x="1735525" y="5314950"/>
                </a:lnTo>
                <a:lnTo>
                  <a:pt x="2008716" y="5409775"/>
                </a:lnTo>
                <a:lnTo>
                  <a:pt x="2279649" y="5472993"/>
                </a:lnTo>
                <a:lnTo>
                  <a:pt x="2552841" y="5522665"/>
                </a:lnTo>
                <a:lnTo>
                  <a:pt x="2839578" y="5538469"/>
                </a:lnTo>
                <a:lnTo>
                  <a:pt x="3128574" y="5522665"/>
                </a:lnTo>
                <a:lnTo>
                  <a:pt x="3415312" y="5472993"/>
                </a:lnTo>
                <a:lnTo>
                  <a:pt x="3688503" y="5409775"/>
                </a:lnTo>
                <a:lnTo>
                  <a:pt x="3943632" y="5314950"/>
                </a:lnTo>
                <a:lnTo>
                  <a:pt x="4201018" y="5202060"/>
                </a:lnTo>
                <a:lnTo>
                  <a:pt x="4424538" y="5057562"/>
                </a:lnTo>
                <a:lnTo>
                  <a:pt x="4648058" y="4897260"/>
                </a:lnTo>
                <a:lnTo>
                  <a:pt x="4839970" y="4721153"/>
                </a:lnTo>
                <a:lnTo>
                  <a:pt x="5031881" y="4529242"/>
                </a:lnTo>
                <a:lnTo>
                  <a:pt x="5192183" y="4321528"/>
                </a:lnTo>
                <a:lnTo>
                  <a:pt x="5336681" y="4082202"/>
                </a:lnTo>
                <a:lnTo>
                  <a:pt x="5447312" y="3842879"/>
                </a:lnTo>
                <a:lnTo>
                  <a:pt x="5544396" y="3585491"/>
                </a:lnTo>
                <a:lnTo>
                  <a:pt x="5607614" y="3330362"/>
                </a:lnTo>
                <a:lnTo>
                  <a:pt x="5657285" y="3057171"/>
                </a:lnTo>
                <a:lnTo>
                  <a:pt x="5673090" y="2770433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7" name="Freeform 1197"> 
				</p:cNvPr>
          <p:cNvSpPr/>
          <p:nvPr/>
        </p:nvSpPr>
        <p:spPr>
          <a:xfrm>
            <a:off x="3625850" y="3460750"/>
            <a:ext cx="2292350" cy="2216150"/>
          </a:xfrm>
          <a:custGeom>
            <a:avLst/>
            <a:gdLst>
              <a:gd name="connsiteX0" fmla="*/ 15946 w 2292350"/>
              <a:gd name="connsiteY0" fmla="*/ 2224335 h 2216150"/>
              <a:gd name="connsiteX1" fmla="*/ 2303075 w 2292350"/>
              <a:gd name="connsiteY1" fmla="*/ 16228 h 2216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92350" h="2216150">
                <a:moveTo>
                  <a:pt x="15946" y="2224335"/>
                </a:moveTo>
                <a:lnTo>
                  <a:pt x="2303075" y="16228"/>
                </a:lnTo>
              </a:path>
            </a:pathLst>
          </a:custGeom>
          <a:ln w="3175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99" name="Picture 1199">
					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37860" y="3322320"/>
            <a:ext cx="335280" cy="335280"/>
          </a:xfrm>
          <a:prstGeom prst="rect">
            <a:avLst/>
          </a:prstGeom>
        </p:spPr>
      </p:pic>
      <p:pic>
        <p:nvPicPr>
          <p:cNvPr id="1200" name="Picture 1200">
					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55720" y="4221479"/>
            <a:ext cx="198120" cy="327660"/>
          </a:xfrm>
          <a:prstGeom prst="rect">
            <a:avLst/>
          </a:prstGeom>
        </p:spPr>
      </p:pic>
      <p:pic>
        <p:nvPicPr>
          <p:cNvPr id="1201" name="Picture 1201">
					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98720" y="5646420"/>
            <a:ext cx="213360" cy="411480"/>
          </a:xfrm>
          <a:prstGeom prst="rect">
            <a:avLst/>
          </a:prstGeom>
        </p:spPr>
      </p:pic>
      <p:pic>
        <p:nvPicPr>
          <p:cNvPr id="1202" name="Picture 1202">
					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02379" y="5974080"/>
            <a:ext cx="350520" cy="236220"/>
          </a:xfrm>
          <a:prstGeom prst="rect">
            <a:avLst/>
          </a:prstGeom>
        </p:spPr>
      </p:pic>
      <p:pic>
        <p:nvPicPr>
          <p:cNvPr id="1203" name="Picture 1203">
					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27120" y="6050280"/>
            <a:ext cx="121920" cy="160020"/>
          </a:xfrm>
          <a:prstGeom prst="rect">
            <a:avLst/>
          </a:prstGeom>
        </p:spPr>
      </p:pic>
      <p:pic>
        <p:nvPicPr>
          <p:cNvPr id="1204" name="Picture 1204">
					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75760" y="5974080"/>
            <a:ext cx="144780" cy="236220"/>
          </a:xfrm>
          <a:prstGeom prst="rect">
            <a:avLst/>
          </a:prstGeom>
        </p:spPr>
      </p:pic>
      <p:sp>
        <p:nvSpPr>
          <p:cNvPr id="1204" name="Freeform 1204"> 
				</p:cNvPr>
          <p:cNvSpPr/>
          <p:nvPr/>
        </p:nvSpPr>
        <p:spPr>
          <a:xfrm>
            <a:off x="9338573" y="5592073"/>
            <a:ext cx="567426" cy="21326"/>
          </a:xfrm>
          <a:custGeom>
            <a:avLst/>
            <a:gdLst>
              <a:gd name="connsiteX0" fmla="*/ 9059 w 567426"/>
              <a:gd name="connsiteY0" fmla="*/ 16853 h 21326"/>
              <a:gd name="connsiteX1" fmla="*/ 572904 w 567426"/>
              <a:gd name="connsiteY1" fmla="*/ 16853 h 21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67426" h="21326">
                <a:moveTo>
                  <a:pt x="9059" y="16853"/>
                </a:moveTo>
                <a:lnTo>
                  <a:pt x="572904" y="16853"/>
                </a:lnTo>
              </a:path>
            </a:pathLst>
          </a:custGeom>
          <a:ln w="17253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5" name="Freeform 1205"> 
				</p:cNvPr>
          <p:cNvSpPr/>
          <p:nvPr/>
        </p:nvSpPr>
        <p:spPr>
          <a:xfrm>
            <a:off x="3581400" y="3949700"/>
            <a:ext cx="850900" cy="495300"/>
          </a:xfrm>
          <a:custGeom>
            <a:avLst/>
            <a:gdLst>
              <a:gd name="connsiteX0" fmla="*/ 14187 w 850900"/>
              <a:gd name="connsiteY0" fmla="*/ 25327 h 495300"/>
              <a:gd name="connsiteX1" fmla="*/ 526307 w 850900"/>
              <a:gd name="connsiteY1" fmla="*/ 157898 h 495300"/>
              <a:gd name="connsiteX2" fmla="*/ 854508 w 850900"/>
              <a:gd name="connsiteY2" fmla="*/ 506498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0900" h="495300">
                <a:moveTo>
                  <a:pt x="14187" y="25327"/>
                </a:moveTo>
                <a:cubicBezTo>
                  <a:pt x="194259" y="17793"/>
                  <a:pt x="372508" y="63936"/>
                  <a:pt x="526307" y="157898"/>
                </a:cubicBezTo>
                <a:cubicBezTo>
                  <a:pt x="664956" y="242604"/>
                  <a:pt x="778306" y="362999"/>
                  <a:pt x="854508" y="506498"/>
                </a:cubicBezTo>
              </a:path>
            </a:pathLst>
          </a:custGeom>
          <a:ln w="25400">
            <a:solidFill>
              <a:srgbClr val="c72404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6" name="Freeform 1206"> 
				</p:cNvPr>
          <p:cNvSpPr/>
          <p:nvPr/>
        </p:nvSpPr>
        <p:spPr>
          <a:xfrm>
            <a:off x="3619500" y="4127500"/>
            <a:ext cx="1054100" cy="1511300"/>
          </a:xfrm>
          <a:custGeom>
            <a:avLst/>
            <a:gdLst>
              <a:gd name="connsiteX0" fmla="*/ 21441 w 1054100"/>
              <a:gd name="connsiteY0" fmla="*/ 1516780 h 1511300"/>
              <a:gd name="connsiteX1" fmla="*/ 1054171 w 1054100"/>
              <a:gd name="connsiteY1" fmla="*/ 20455 h 1511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54100" h="1511300">
                <a:moveTo>
                  <a:pt x="21441" y="1516780"/>
                </a:moveTo>
                <a:lnTo>
                  <a:pt x="1054171" y="20455"/>
                </a:lnTo>
              </a:path>
            </a:pathLst>
          </a:custGeom>
          <a:ln w="25400">
            <a:solidFill>
              <a:srgbClr val="a5a9a7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7" name="Freeform 1207"> 
				</p:cNvPr>
          <p:cNvSpPr/>
          <p:nvPr/>
        </p:nvSpPr>
        <p:spPr>
          <a:xfrm>
            <a:off x="3632200" y="4483100"/>
            <a:ext cx="1689100" cy="1155700"/>
          </a:xfrm>
          <a:custGeom>
            <a:avLst/>
            <a:gdLst>
              <a:gd name="connsiteX0" fmla="*/ 14731 w 1689100"/>
              <a:gd name="connsiteY0" fmla="*/ 1163823 h 1155700"/>
              <a:gd name="connsiteX1" fmla="*/ 1689365 w 1689100"/>
              <a:gd name="connsiteY1" fmla="*/ 20523 h 115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689100" h="1155700">
                <a:moveTo>
                  <a:pt x="14731" y="1163823"/>
                </a:moveTo>
                <a:lnTo>
                  <a:pt x="1689365" y="20523"/>
                </a:lnTo>
              </a:path>
            </a:pathLst>
          </a:custGeom>
          <a:ln w="25400">
            <a:solidFill>
              <a:srgbClr val="a5a9a7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09" name="Picture 1209">
					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887980" y="5113020"/>
            <a:ext cx="213360" cy="259079"/>
          </a:xfrm>
          <a:prstGeom prst="rect">
            <a:avLst/>
          </a:prstGeom>
        </p:spPr>
      </p:pic>
      <p:sp>
        <p:nvSpPr>
          <p:cNvPr id="1209" name="Freeform 1209"> 
				</p:cNvPr>
          <p:cNvSpPr/>
          <p:nvPr/>
        </p:nvSpPr>
        <p:spPr>
          <a:xfrm>
            <a:off x="3644900" y="4610100"/>
            <a:ext cx="1193800" cy="1003300"/>
          </a:xfrm>
          <a:custGeom>
            <a:avLst/>
            <a:gdLst>
              <a:gd name="connsiteX0" fmla="*/ 20938 w 1193800"/>
              <a:gd name="connsiteY0" fmla="*/ 1010017 h 1003300"/>
              <a:gd name="connsiteX1" fmla="*/ 1198824 w 1193800"/>
              <a:gd name="connsiteY1" fmla="*/ 15481 h 1003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93800" h="1003300">
                <a:moveTo>
                  <a:pt x="20938" y="1010017"/>
                </a:moveTo>
                <a:lnTo>
                  <a:pt x="1198824" y="15481"/>
                </a:lnTo>
              </a:path>
            </a:pathLst>
          </a:custGeom>
          <a:ln w="25400">
            <a:solidFill>
              <a:srgbClr val="a5a9a7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0" name="Freeform 1210"> 
				</p:cNvPr>
          <p:cNvSpPr/>
          <p:nvPr/>
        </p:nvSpPr>
        <p:spPr>
          <a:xfrm>
            <a:off x="3632200" y="4064000"/>
            <a:ext cx="1498600" cy="1549400"/>
          </a:xfrm>
          <a:custGeom>
            <a:avLst/>
            <a:gdLst>
              <a:gd name="connsiteX0" fmla="*/ 21909 w 1498600"/>
              <a:gd name="connsiteY0" fmla="*/ 1559094 h 1549400"/>
              <a:gd name="connsiteX1" fmla="*/ 1508354 w 1498600"/>
              <a:gd name="connsiteY1" fmla="*/ 13515 h 1549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98600" h="1549400">
                <a:moveTo>
                  <a:pt x="21909" y="1559094"/>
                </a:moveTo>
                <a:lnTo>
                  <a:pt x="1508354" y="13515"/>
                </a:lnTo>
              </a:path>
            </a:pathLst>
          </a:custGeom>
          <a:ln w="25400">
            <a:solidFill>
              <a:srgbClr val="a5a9a7">
                <a:alpha val="100000"/>
              </a:srgb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1" name="Freeform 1211"> 
				</p:cNvPr>
          <p:cNvSpPr/>
          <p:nvPr/>
        </p:nvSpPr>
        <p:spPr>
          <a:xfrm>
            <a:off x="3683000" y="4356100"/>
            <a:ext cx="1308100" cy="1244600"/>
          </a:xfrm>
          <a:custGeom>
            <a:avLst/>
            <a:gdLst>
              <a:gd name="connsiteX0" fmla="*/ 17748 w 1308100"/>
              <a:gd name="connsiteY0" fmla="*/ 1254212 h 1244600"/>
              <a:gd name="connsiteX1" fmla="*/ 26944 w 1308100"/>
              <a:gd name="connsiteY1" fmla="*/ 1245454 h 1244600"/>
              <a:gd name="connsiteX2" fmla="*/ 1310352 w 1308100"/>
              <a:gd name="connsiteY2" fmla="*/ 23129 h 1244600"/>
              <a:gd name="connsiteX3" fmla="*/ 1319549 w 1308100"/>
              <a:gd name="connsiteY3" fmla="*/ 14370 h 1244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8100" h="1244600">
                <a:moveTo>
                  <a:pt x="17748" y="1254212"/>
                </a:moveTo>
                <a:lnTo>
                  <a:pt x="26944" y="1245454"/>
                </a:lnTo>
                <a:lnTo>
                  <a:pt x="1310352" y="23129"/>
                </a:lnTo>
                <a:lnTo>
                  <a:pt x="1319549" y="14370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2" name="Freeform 1212"> 
				</p:cNvPr>
          <p:cNvSpPr/>
          <p:nvPr/>
        </p:nvSpPr>
        <p:spPr>
          <a:xfrm>
            <a:off x="4978400" y="4292600"/>
            <a:ext cx="76200" cy="76200"/>
          </a:xfrm>
          <a:custGeom>
            <a:avLst/>
            <a:gdLst>
              <a:gd name="connsiteX0" fmla="*/ 16702 w 76200"/>
              <a:gd name="connsiteY0" fmla="*/ 14808 h 76200"/>
              <a:gd name="connsiteX1" fmla="*/ 88524 w 76200"/>
              <a:gd name="connsiteY1" fmla="*/ 16559 h 76200"/>
              <a:gd name="connsiteX2" fmla="*/ 86772 w 76200"/>
              <a:gd name="connsiteY2" fmla="*/ 88381 h 76200"/>
              <a:gd name="connsiteX3" fmla="*/ 14951 w 76200"/>
              <a:gd name="connsiteY3" fmla="*/ 86629 h 76200"/>
              <a:gd name="connsiteX4" fmla="*/ 16702 w 76200"/>
              <a:gd name="connsiteY4" fmla="*/ 14808 h 76200"/>
              <a:gd name="connsiteX5" fmla="*/ 16702 w 76200"/>
              <a:gd name="connsiteY5" fmla="*/ 14808 h 76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6200" h="76200">
                <a:moveTo>
                  <a:pt x="16702" y="14808"/>
                </a:moveTo>
                <a:cubicBezTo>
                  <a:pt x="37019" y="-4540"/>
                  <a:pt x="69174" y="-3756"/>
                  <a:pt x="88524" y="16559"/>
                </a:cubicBezTo>
                <a:cubicBezTo>
                  <a:pt x="107872" y="36876"/>
                  <a:pt x="107088" y="69031"/>
                  <a:pt x="86772" y="88381"/>
                </a:cubicBezTo>
                <a:cubicBezTo>
                  <a:pt x="66456" y="107729"/>
                  <a:pt x="34301" y="106945"/>
                  <a:pt x="14951" y="86629"/>
                </a:cubicBezTo>
                <a:cubicBezTo>
                  <a:pt x="-4396" y="66313"/>
                  <a:pt x="-3612" y="34158"/>
                  <a:pt x="16702" y="14808"/>
                </a:cubicBezTo>
                <a:lnTo>
                  <a:pt x="16702" y="14808"/>
                </a:lnTo>
                <a:close/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3" name="Freeform 1213"> 
				</p:cNvPr>
          <p:cNvSpPr/>
          <p:nvPr/>
        </p:nvSpPr>
        <p:spPr>
          <a:xfrm>
            <a:off x="3619500" y="5575300"/>
            <a:ext cx="88900" cy="88900"/>
          </a:xfrm>
          <a:custGeom>
            <a:avLst/>
            <a:gdLst>
              <a:gd name="connsiteX0" fmla="*/ 88694 w 88900"/>
              <a:gd name="connsiteY0" fmla="*/ 98075 h 88900"/>
              <a:gd name="connsiteX1" fmla="*/ 16873 w 88900"/>
              <a:gd name="connsiteY1" fmla="*/ 96324 h 88900"/>
              <a:gd name="connsiteX2" fmla="*/ 18624 w 88900"/>
              <a:gd name="connsiteY2" fmla="*/ 24503 h 88900"/>
              <a:gd name="connsiteX3" fmla="*/ 90445 w 88900"/>
              <a:gd name="connsiteY3" fmla="*/ 26254 h 88900"/>
              <a:gd name="connsiteX4" fmla="*/ 88694 w 88900"/>
              <a:gd name="connsiteY4" fmla="*/ 98075 h 88900"/>
              <a:gd name="connsiteX5" fmla="*/ 88694 w 88900"/>
              <a:gd name="connsiteY5" fmla="*/ 98075 h 8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8900" h="88900">
                <a:moveTo>
                  <a:pt x="88694" y="98075"/>
                </a:moveTo>
                <a:cubicBezTo>
                  <a:pt x="68377" y="117424"/>
                  <a:pt x="36222" y="116640"/>
                  <a:pt x="16873" y="96324"/>
                </a:cubicBezTo>
                <a:cubicBezTo>
                  <a:pt x="-2475" y="76008"/>
                  <a:pt x="-1691" y="43853"/>
                  <a:pt x="18624" y="24503"/>
                </a:cubicBezTo>
                <a:cubicBezTo>
                  <a:pt x="38940" y="5153"/>
                  <a:pt x="71096" y="5938"/>
                  <a:pt x="90445" y="26254"/>
                </a:cubicBezTo>
                <a:cubicBezTo>
                  <a:pt x="109794" y="46571"/>
                  <a:pt x="109010" y="78726"/>
                  <a:pt x="88694" y="98075"/>
                </a:cubicBezTo>
                <a:lnTo>
                  <a:pt x="88694" y="98075"/>
                </a:lnTo>
                <a:close/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4" name="Freeform 1214"> 
				</p:cNvPr>
          <p:cNvSpPr/>
          <p:nvPr/>
        </p:nvSpPr>
        <p:spPr>
          <a:xfrm>
            <a:off x="5080000" y="5676900"/>
            <a:ext cx="927100" cy="457200"/>
          </a:xfrm>
          <a:custGeom>
            <a:avLst/>
            <a:gdLst>
              <a:gd name="connsiteX0" fmla="*/ 934301 w 927100"/>
              <a:gd name="connsiteY0" fmla="*/ 13244 h 457200"/>
              <a:gd name="connsiteX1" fmla="*/ 618216 w 927100"/>
              <a:gd name="connsiteY1" fmla="*/ 273066 h 457200"/>
              <a:gd name="connsiteX2" fmla="*/ 13531 w 927100"/>
              <a:gd name="connsiteY2" fmla="*/ 460937 h 457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27100" h="457200">
                <a:moveTo>
                  <a:pt x="934301" y="13244"/>
                </a:moveTo>
                <a:cubicBezTo>
                  <a:pt x="842723" y="115378"/>
                  <a:pt x="736142" y="202987"/>
                  <a:pt x="618216" y="273066"/>
                </a:cubicBezTo>
                <a:cubicBezTo>
                  <a:pt x="434243" y="382394"/>
                  <a:pt x="227067" y="446762"/>
                  <a:pt x="13531" y="460937"/>
                </a:cubicBezTo>
              </a:path>
            </a:pathLst>
          </a:custGeom>
          <a:ln w="25400">
            <a:solidFill>
              <a:srgbClr val="c72404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16" name="Picture 1216">
					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251960" y="4617720"/>
            <a:ext cx="281940" cy="236220"/>
          </a:xfrm>
          <a:prstGeom prst="rect">
            <a:avLst/>
          </a:prstGeom>
        </p:spPr>
      </p:pic>
      <p:sp>
        <p:nvSpPr>
          <p:cNvPr id="1216" name="Freeform 1216"> 
				</p:cNvPr>
          <p:cNvSpPr/>
          <p:nvPr/>
        </p:nvSpPr>
        <p:spPr>
          <a:xfrm>
            <a:off x="4641850" y="4044950"/>
            <a:ext cx="692150" cy="565150"/>
          </a:xfrm>
          <a:custGeom>
            <a:avLst/>
            <a:gdLst>
              <a:gd name="connsiteX0" fmla="*/ 22719 w 692150"/>
              <a:gd name="connsiteY0" fmla="*/ 104845 h 565150"/>
              <a:gd name="connsiteX1" fmla="*/ 311715 w 692150"/>
              <a:gd name="connsiteY1" fmla="*/ 70979 h 565150"/>
              <a:gd name="connsiteX2" fmla="*/ 519430 w 692150"/>
              <a:gd name="connsiteY2" fmla="*/ 23566 h 565150"/>
              <a:gd name="connsiteX3" fmla="*/ 645866 w 692150"/>
              <a:gd name="connsiteY3" fmla="*/ 262890 h 565150"/>
              <a:gd name="connsiteX4" fmla="*/ 695537 w 692150"/>
              <a:gd name="connsiteY4" fmla="*/ 454801 h 565150"/>
              <a:gd name="connsiteX5" fmla="*/ 438150 w 692150"/>
              <a:gd name="connsiteY5" fmla="*/ 520277 h 565150"/>
              <a:gd name="connsiteX6" fmla="*/ 198826 w 692150"/>
              <a:gd name="connsiteY6" fmla="*/ 567690 h 565150"/>
              <a:gd name="connsiteX7" fmla="*/ 135608 w 692150"/>
              <a:gd name="connsiteY7" fmla="*/ 344170 h 565150"/>
              <a:gd name="connsiteX8" fmla="*/ 22719 w 692150"/>
              <a:gd name="connsiteY8" fmla="*/ 104845 h 565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2150" h="565150">
                <a:moveTo>
                  <a:pt x="22719" y="104845"/>
                </a:moveTo>
                <a:lnTo>
                  <a:pt x="311715" y="70979"/>
                </a:lnTo>
                <a:lnTo>
                  <a:pt x="519430" y="23566"/>
                </a:lnTo>
                <a:lnTo>
                  <a:pt x="645866" y="262890"/>
                </a:lnTo>
                <a:lnTo>
                  <a:pt x="695537" y="454801"/>
                </a:lnTo>
                <a:lnTo>
                  <a:pt x="438150" y="520277"/>
                </a:lnTo>
                <a:lnTo>
                  <a:pt x="198826" y="567690"/>
                </a:lnTo>
                <a:lnTo>
                  <a:pt x="135608" y="344170"/>
                </a:lnTo>
                <a:lnTo>
                  <a:pt x="22719" y="104845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18" name="Picture 1218">
					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236720" y="3649979"/>
            <a:ext cx="350520" cy="236220"/>
          </a:xfrm>
          <a:prstGeom prst="rect">
            <a:avLst/>
          </a:prstGeom>
        </p:spPr>
      </p:pic>
      <p:pic>
        <p:nvPicPr>
          <p:cNvPr id="1219" name="Picture 1219">
					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069079" y="3726179"/>
            <a:ext cx="121920" cy="160020"/>
          </a:xfrm>
          <a:prstGeom prst="rect">
            <a:avLst/>
          </a:prstGeom>
        </p:spPr>
      </p:pic>
      <p:pic>
        <p:nvPicPr>
          <p:cNvPr id="1220" name="Picture 1220">
					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617720" y="3649979"/>
            <a:ext cx="144780" cy="236220"/>
          </a:xfrm>
          <a:prstGeom prst="rect">
            <a:avLst/>
          </a:prstGeom>
        </p:spPr>
      </p:pic>
      <p:sp>
        <p:nvSpPr>
          <p:cNvPr id="1220" name="TextBox 1220"/>
          <p:cNvSpPr txBox="1"/>
          <p:nvPr/>
        </p:nvSpPr>
        <p:spPr>
          <a:xfrm>
            <a:off x="673100" y="444500"/>
            <a:ext cx="6673471" cy="83210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13750"/>
              </a:lnSpc>
            </a:pPr>
            <a:r>
              <a:rPr lang="en-US" altLang="zh-CN" sz="4800" spc="114" dirty="0">
                <a:solidFill>
                  <a:srgbClr val="000000"/>
                </a:solidFill>
                <a:latin typeface="Times New Roman"/>
                <a:ea typeface="Times New Roman"/>
              </a:rPr>
              <a:t>Differential</a:t>
            </a:r>
            <a:r>
              <a:rPr lang="en-US" altLang="zh-CN" sz="4800" spc="8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800" spc="125" dirty="0">
                <a:solidFill>
                  <a:srgbClr val="000000"/>
                </a:solidFill>
                <a:latin typeface="Times New Roman"/>
                <a:ea typeface="Times New Roman"/>
              </a:rPr>
              <a:t>Solid</a:t>
            </a:r>
            <a:r>
              <a:rPr lang="en-US" altLang="zh-CN" sz="4800" spc="8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800" spc="139" dirty="0">
                <a:solidFill>
                  <a:srgbClr val="000000"/>
                </a:solidFill>
                <a:latin typeface="Times New Roman"/>
                <a:ea typeface="Times New Roman"/>
              </a:rPr>
              <a:t>Angles</a:t>
            </a:r>
          </a:p>
        </p:txBody>
      </p:sp>
      <p:sp>
        <p:nvSpPr>
          <p:cNvPr id="1221" name="TextBox 1221"/>
          <p:cNvSpPr txBox="1"/>
          <p:nvPr/>
        </p:nvSpPr>
        <p:spPr>
          <a:xfrm>
            <a:off x="8210219" y="2890154"/>
            <a:ext cx="4216584" cy="5181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3400" dirty="0">
                <a:solidFill>
                  <a:srgbClr val="000000"/>
                </a:solidFill>
                <a:latin typeface="Times New Roman"/>
                <a:ea typeface="Times New Roman"/>
              </a:rPr>
              <a:t>d</a:t>
            </a:r>
            <a:r>
              <a:rPr lang="en-US" altLang="zh-CN" sz="3400" dirty="0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3400" spc="1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dirty="0">
                <a:solidFill>
                  <a:srgbClr val="000000"/>
                </a:solidFill>
                <a:latin typeface="Times New Roman"/>
                <a:ea typeface="Times New Roman"/>
              </a:rPr>
              <a:t>=(</a:t>
            </a:r>
            <a:r>
              <a:rPr lang="en-US" altLang="zh-CN" sz="3400" dirty="0">
                <a:solidFill>
                  <a:srgbClr val="000000"/>
                </a:solidFill>
                <a:latin typeface="Times New Roman"/>
                <a:ea typeface="Times New Roman"/>
              </a:rPr>
              <a:t>r</a:t>
            </a:r>
            <a:r>
              <a:rPr lang="en-US" altLang="zh-CN" sz="3400" spc="10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dirty="0">
                <a:solidFill>
                  <a:srgbClr val="000000"/>
                </a:solidFill>
                <a:latin typeface="Times New Roman"/>
                <a:ea typeface="Times New Roman"/>
              </a:rPr>
              <a:t>d</a:t>
            </a:r>
            <a:r>
              <a:rPr lang="en-US" altLang="zh-CN" sz="3400" dirty="0">
                <a:solidFill>
                  <a:srgbClr val="000000"/>
                </a:solidFill>
                <a:latin typeface="Times New Roman"/>
                <a:ea typeface="Times New Roman"/>
              </a:rPr>
              <a:t>✓</a:t>
            </a:r>
            <a:r>
              <a:rPr lang="en-US" altLang="zh-CN" sz="3400" dirty="0">
                <a:solidFill>
                  <a:srgbClr val="000000"/>
                </a:solidFill>
                <a:latin typeface="Times New Roman"/>
                <a:ea typeface="Times New Roman"/>
              </a:rPr>
              <a:t>)(</a:t>
            </a:r>
            <a:r>
              <a:rPr lang="en-US" altLang="zh-CN" sz="3400" dirty="0">
                <a:solidFill>
                  <a:srgbClr val="000000"/>
                </a:solidFill>
                <a:latin typeface="Times New Roman"/>
                <a:ea typeface="Times New Roman"/>
              </a:rPr>
              <a:t>r</a:t>
            </a:r>
            <a:r>
              <a:rPr lang="en-US" altLang="zh-CN" sz="3400" spc="1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dirty="0">
                <a:solidFill>
                  <a:srgbClr val="000000"/>
                </a:solidFill>
                <a:latin typeface="Times New Roman"/>
                <a:ea typeface="Times New Roman"/>
              </a:rPr>
              <a:t>sin</a:t>
            </a:r>
            <a:r>
              <a:rPr lang="en-US" altLang="zh-CN" sz="3400" spc="10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dirty="0">
                <a:solidFill>
                  <a:srgbClr val="000000"/>
                </a:solidFill>
                <a:latin typeface="Times New Roman"/>
                <a:ea typeface="Times New Roman"/>
              </a:rPr>
              <a:t>✓</a:t>
            </a:r>
            <a:r>
              <a:rPr lang="en-US" altLang="zh-CN" sz="3400" spc="1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dirty="0">
                <a:solidFill>
                  <a:srgbClr val="000000"/>
                </a:solidFill>
                <a:latin typeface="Times New Roman"/>
                <a:ea typeface="Times New Roman"/>
              </a:rPr>
              <a:t>d</a:t>
            </a:r>
            <a:r>
              <a:rPr lang="en-US" altLang="zh-CN" sz="3400" spc="100" dirty="0">
                <a:solidFill>
                  <a:srgbClr val="000000"/>
                </a:solidFill>
                <a:latin typeface="Times New Roman"/>
                <a:cs typeface="Times New Roman"/>
              </a:rPr>
              <a:t>  </a:t>
            </a:r>
            <a:r>
              <a:rPr lang="en-US" altLang="zh-CN" sz="3400" dirty="0">
                <a:solidFill>
                  <a:srgbClr val="000000"/>
                </a:solidFill>
                <a:latin typeface="Times New Roman"/>
                <a:ea typeface="Times New Roman"/>
              </a:rPr>
              <a:t>)</a:t>
            </a:r>
          </a:p>
        </p:txBody>
      </p:sp>
      <p:sp>
        <p:nvSpPr>
          <p:cNvPr id="1222" name="TextBox 1222"/>
          <p:cNvSpPr txBox="1"/>
          <p:nvPr/>
        </p:nvSpPr>
        <p:spPr>
          <a:xfrm>
            <a:off x="8894011" y="3550963"/>
            <a:ext cx="2590711" cy="5181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3400" dirty="0">
                <a:solidFill>
                  <a:srgbClr val="000000"/>
                </a:solidFill>
                <a:latin typeface="Times New Roman"/>
                <a:ea typeface="Times New Roman"/>
              </a:rPr>
              <a:t>=</a:t>
            </a:r>
            <a:r>
              <a:rPr lang="en-US" altLang="zh-CN" sz="3400" dirty="0">
                <a:solidFill>
                  <a:srgbClr val="000000"/>
                </a:solidFill>
                <a:latin typeface="Times New Roman"/>
                <a:ea typeface="Times New Roman"/>
              </a:rPr>
              <a:t>r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  <a:ea typeface="Times New Roman"/>
              </a:rPr>
              <a:t>2</a:t>
            </a:r>
            <a:r>
              <a:rPr lang="en-US" altLang="zh-CN" sz="2400" spc="-1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dirty="0">
                <a:solidFill>
                  <a:srgbClr val="000000"/>
                </a:solidFill>
                <a:latin typeface="Times New Roman"/>
                <a:ea typeface="Times New Roman"/>
              </a:rPr>
              <a:t>sin</a:t>
            </a:r>
            <a:r>
              <a:rPr lang="en-US" altLang="zh-CN" sz="3400" spc="-17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dirty="0">
                <a:solidFill>
                  <a:srgbClr val="000000"/>
                </a:solidFill>
                <a:latin typeface="Times New Roman"/>
                <a:ea typeface="Times New Roman"/>
              </a:rPr>
              <a:t>✓</a:t>
            </a:r>
            <a:r>
              <a:rPr lang="en-US" altLang="zh-CN" sz="3400" spc="-17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dirty="0">
                <a:solidFill>
                  <a:srgbClr val="000000"/>
                </a:solidFill>
                <a:latin typeface="Times New Roman"/>
                <a:ea typeface="Times New Roman"/>
              </a:rPr>
              <a:t>d</a:t>
            </a:r>
            <a:r>
              <a:rPr lang="en-US" altLang="zh-CN" sz="3400" dirty="0">
                <a:solidFill>
                  <a:srgbClr val="000000"/>
                </a:solidFill>
                <a:latin typeface="Times New Roman"/>
                <a:ea typeface="Times New Roman"/>
              </a:rPr>
              <a:t>✓</a:t>
            </a:r>
            <a:r>
              <a:rPr lang="en-US" altLang="zh-CN" sz="3400" spc="-18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dirty="0">
                <a:solidFill>
                  <a:srgbClr val="000000"/>
                </a:solidFill>
                <a:latin typeface="Times New Roman"/>
                <a:ea typeface="Times New Roman"/>
              </a:rPr>
              <a:t>d</a:t>
            </a:r>
          </a:p>
        </p:txBody>
      </p:sp>
      <p:sp>
        <p:nvSpPr>
          <p:cNvPr id="1223" name="TextBox 1223"/>
          <p:cNvSpPr txBox="1"/>
          <p:nvPr/>
        </p:nvSpPr>
        <p:spPr>
          <a:xfrm>
            <a:off x="8195755" y="5100843"/>
            <a:ext cx="1836345" cy="10202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hangingPunct="0" marL="1233504" indent="-1233504">
              <a:lnSpc>
                <a:spcPct val="98333"/>
              </a:lnSpc>
            </a:pPr>
            <a:r>
              <a:rPr lang="en-US" altLang="zh-CN" sz="3400" spc="455" dirty="0">
                <a:solidFill>
                  <a:srgbClr val="000000"/>
                </a:solidFill>
                <a:latin typeface="Times New Roman"/>
                <a:ea typeface="Times New Roman"/>
              </a:rPr>
              <a:t>d</a:t>
            </a:r>
            <a:r>
              <a:rPr lang="en-US" altLang="zh-CN" sz="3400" spc="304" dirty="0">
                <a:solidFill>
                  <a:srgbClr val="000000"/>
                </a:solidFill>
                <a:latin typeface="Times New Roman"/>
                <a:ea typeface="Times New Roman"/>
              </a:rPr>
              <a:t>!</a:t>
            </a:r>
            <a:r>
              <a:rPr lang="en-US" altLang="zh-CN" sz="3400" spc="2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515" dirty="0">
                <a:solidFill>
                  <a:srgbClr val="000000"/>
                </a:solidFill>
                <a:latin typeface="Times New Roman"/>
                <a:ea typeface="Times New Roman"/>
              </a:rPr>
              <a:t>=</a:t>
            </a:r>
            <a:r>
              <a:rPr lang="en-US" altLang="zh-CN" sz="3400" spc="22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459" dirty="0">
                <a:solidFill>
                  <a:srgbClr val="000000"/>
                </a:solidFill>
                <a:latin typeface="Times New Roman"/>
                <a:ea typeface="Times New Roman"/>
              </a:rPr>
              <a:t>d</a:t>
            </a:r>
            <a:r>
              <a:rPr lang="en-US" altLang="zh-CN" sz="3400" spc="659" dirty="0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34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309" dirty="0">
                <a:solidFill>
                  <a:srgbClr val="000000"/>
                </a:solidFill>
                <a:latin typeface="Times New Roman"/>
                <a:ea typeface="Times New Roman"/>
              </a:rPr>
              <a:t>r</a:t>
            </a:r>
            <a:r>
              <a:rPr lang="en-US" altLang="zh-CN" sz="2400" spc="329" dirty="0">
                <a:solidFill>
                  <a:srgbClr val="000000"/>
                </a:solidFill>
                <a:latin typeface="Times New Roman"/>
                <a:ea typeface="Times New Roman"/>
              </a:rPr>
              <a:t>2</a:t>
            </a:r>
          </a:p>
        </p:txBody>
      </p:sp>
      <p:sp>
        <p:nvSpPr>
          <p:cNvPr id="1224" name="TextBox 1224"/>
          <p:cNvSpPr txBox="1"/>
          <p:nvPr/>
        </p:nvSpPr>
        <p:spPr>
          <a:xfrm>
            <a:off x="10083271" y="5349873"/>
            <a:ext cx="2123806" cy="5181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3400" spc="-145" dirty="0">
                <a:solidFill>
                  <a:srgbClr val="000000"/>
                </a:solidFill>
                <a:latin typeface="Times New Roman"/>
                <a:ea typeface="Times New Roman"/>
              </a:rPr>
              <a:t>=</a:t>
            </a:r>
            <a:r>
              <a:rPr lang="en-US" altLang="zh-CN" sz="3400" spc="-6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-100" dirty="0">
                <a:solidFill>
                  <a:srgbClr val="000000"/>
                </a:solidFill>
                <a:latin typeface="Times New Roman"/>
                <a:ea typeface="Times New Roman"/>
              </a:rPr>
              <a:t>sin</a:t>
            </a:r>
            <a:r>
              <a:rPr lang="en-US" altLang="zh-CN" sz="3400" spc="-6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-200" dirty="0">
                <a:solidFill>
                  <a:srgbClr val="000000"/>
                </a:solidFill>
                <a:latin typeface="Times New Roman"/>
                <a:ea typeface="Times New Roman"/>
              </a:rPr>
              <a:t>✓</a:t>
            </a:r>
            <a:r>
              <a:rPr lang="en-US" altLang="zh-CN" sz="3400" spc="-6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-129" dirty="0">
                <a:solidFill>
                  <a:srgbClr val="000000"/>
                </a:solidFill>
                <a:latin typeface="Times New Roman"/>
                <a:ea typeface="Times New Roman"/>
              </a:rPr>
              <a:t>d</a:t>
            </a:r>
            <a:r>
              <a:rPr lang="en-US" altLang="zh-CN" sz="3400" spc="-200" dirty="0">
                <a:solidFill>
                  <a:srgbClr val="000000"/>
                </a:solidFill>
                <a:latin typeface="Times New Roman"/>
                <a:ea typeface="Times New Roman"/>
              </a:rPr>
              <a:t>✓</a:t>
            </a:r>
            <a:r>
              <a:rPr lang="en-US" altLang="zh-CN" sz="3400" spc="-6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-129" dirty="0">
                <a:solidFill>
                  <a:srgbClr val="000000"/>
                </a:solidFill>
                <a:latin typeface="Times New Roman"/>
                <a:ea typeface="Times New Roman"/>
              </a:rPr>
              <a:t>d</a:t>
            </a:r>
          </a:p>
        </p:txBody>
      </p:sp>
      <p:sp>
        <p:nvSpPr>
          <p:cNvPr id="1225" name="TextBox 1225"/>
          <p:cNvSpPr txBox="1"/>
          <p:nvPr/>
        </p:nvSpPr>
        <p:spPr>
          <a:xfrm>
            <a:off x="241300" y="9315805"/>
            <a:ext cx="12670690" cy="254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4166"/>
              </a:lnSpc>
              <a:tabLst>
                <a:tab pos="6134100" algn="l"/>
                <a:tab pos="9830165" algn="l"/>
              </a:tabLst>
            </a:pPr>
            <a:r>
              <a:rPr lang="en-US" altLang="zh-CN" sz="1600" spc="-20" dirty="0">
                <a:solidFill>
                  <a:srgbClr val="000000"/>
                </a:solidFill>
                <a:latin typeface="Arial"/>
                <a:ea typeface="Arial"/>
              </a:rPr>
              <a:t>GAMES101	</a:t>
            </a:r>
            <a:r>
              <a:rPr lang="en-US" altLang="zh-CN" sz="1600" spc="-5" dirty="0">
                <a:solidFill>
                  <a:srgbClr val="000000"/>
                </a:solidFill>
                <a:latin typeface="Arial"/>
                <a:ea typeface="Arial"/>
              </a:rPr>
              <a:t>49	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Arial"/>
              </a:rPr>
              <a:t>Lingqi</a:t>
            </a:r>
            <a:r>
              <a:rPr lang="en-US" altLang="zh-CN" sz="1600" spc="-4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Arial"/>
              </a:rPr>
              <a:t>Yan,</a:t>
            </a:r>
            <a:r>
              <a:rPr lang="en-US" altLang="zh-CN" sz="1600" spc="-5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Arial"/>
              </a:rPr>
              <a:t>UC</a:t>
            </a:r>
            <a:r>
              <a:rPr lang="en-US" altLang="zh-CN" sz="1600" spc="-5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Arial"/>
              </a:rPr>
              <a:t>Santa</a:t>
            </a:r>
            <a:r>
              <a:rPr lang="en-US" altLang="zh-CN" sz="1600" spc="-5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Arial"/>
              </a:rPr>
              <a:t>Barbara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8"/>
          <p:cNvSpPr txBox="1"/>
          <p:nvPr/>
        </p:nvSpPr>
        <p:spPr>
          <a:xfrm>
            <a:off x="1358900" y="4394200"/>
            <a:ext cx="10421605" cy="9707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13750"/>
              </a:lnSpc>
            </a:pPr>
            <a:r>
              <a:rPr lang="en-US" altLang="zh-CN" sz="5600" spc="154" dirty="0">
                <a:solidFill>
                  <a:srgbClr val="000000"/>
                </a:solidFill>
                <a:latin typeface="Times New Roman"/>
                <a:ea typeface="Times New Roman"/>
              </a:rPr>
              <a:t>Uniform</a:t>
            </a:r>
            <a:r>
              <a:rPr lang="en-US" altLang="zh-CN" sz="5600" spc="8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600" spc="125" dirty="0">
                <a:solidFill>
                  <a:srgbClr val="000000"/>
                </a:solidFill>
                <a:latin typeface="Times New Roman"/>
                <a:ea typeface="Times New Roman"/>
              </a:rPr>
              <a:t>Spatial</a:t>
            </a:r>
            <a:r>
              <a:rPr lang="en-US" altLang="zh-CN" sz="5600" spc="8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600" spc="120" dirty="0">
                <a:solidFill>
                  <a:srgbClr val="000000"/>
                </a:solidFill>
                <a:latin typeface="Times New Roman"/>
                <a:ea typeface="Times New Roman"/>
              </a:rPr>
              <a:t>Partitions</a:t>
            </a:r>
            <a:r>
              <a:rPr lang="en-US" altLang="zh-CN" sz="5600" spc="8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5600" spc="135" dirty="0">
                <a:solidFill>
                  <a:srgbClr val="000000"/>
                </a:solidFill>
                <a:latin typeface="Times New Roman"/>
                <a:ea typeface="Times New Roman"/>
              </a:rPr>
              <a:t>(Grids)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7" name="Picture 1227">
					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8720" y="6278880"/>
            <a:ext cx="388620" cy="388620"/>
          </a:xfrm>
          <a:prstGeom prst="rect">
            <a:avLst/>
          </a:prstGeom>
        </p:spPr>
      </p:pic>
      <p:sp>
        <p:nvSpPr>
          <p:cNvPr id="1227" name="Freeform 1227"> 
				</p:cNvPr>
          <p:cNvSpPr/>
          <p:nvPr/>
        </p:nvSpPr>
        <p:spPr>
          <a:xfrm>
            <a:off x="3600450" y="5657850"/>
            <a:ext cx="1352550" cy="514350"/>
          </a:xfrm>
          <a:custGeom>
            <a:avLst/>
            <a:gdLst>
              <a:gd name="connsiteX0" fmla="*/ 7479 w 1352550"/>
              <a:gd name="connsiteY0" fmla="*/ 11430 h 514350"/>
              <a:gd name="connsiteX1" fmla="*/ 1353115 w 1352550"/>
              <a:gd name="connsiteY1" fmla="*/ 523945 h 514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52550" h="514350">
                <a:moveTo>
                  <a:pt x="7479" y="11430"/>
                </a:moveTo>
                <a:lnTo>
                  <a:pt x="1353115" y="523945"/>
                </a:lnTo>
              </a:path>
            </a:pathLst>
          </a:custGeom>
          <a:ln w="3175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8" name="Freeform 1228"> 
				</p:cNvPr>
          <p:cNvSpPr/>
          <p:nvPr/>
        </p:nvSpPr>
        <p:spPr>
          <a:xfrm>
            <a:off x="4946650" y="4375150"/>
            <a:ext cx="6350" cy="1797050"/>
          </a:xfrm>
          <a:custGeom>
            <a:avLst/>
            <a:gdLst>
              <a:gd name="connsiteX0" fmla="*/ 6913 w 6350"/>
              <a:gd name="connsiteY0" fmla="*/ 13970 h 1797050"/>
              <a:gd name="connsiteX1" fmla="*/ 9171 w 6350"/>
              <a:gd name="connsiteY1" fmla="*/ 1806646 h 179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350" h="1797050">
                <a:moveTo>
                  <a:pt x="6913" y="13970"/>
                </a:moveTo>
                <a:lnTo>
                  <a:pt x="9171" y="1806646"/>
                </a:lnTo>
              </a:path>
            </a:pathLst>
          </a:custGeom>
          <a:ln w="3175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9" name="Freeform 1229"> 
				</p:cNvPr>
          <p:cNvSpPr/>
          <p:nvPr/>
        </p:nvSpPr>
        <p:spPr>
          <a:xfrm>
            <a:off x="3600450" y="3943350"/>
            <a:ext cx="819150" cy="476250"/>
          </a:xfrm>
          <a:custGeom>
            <a:avLst/>
            <a:gdLst>
              <a:gd name="connsiteX0" fmla="*/ 824794 w 819150"/>
              <a:gd name="connsiteY0" fmla="*/ 477379 h 476250"/>
              <a:gd name="connsiteX1" fmla="*/ 648687 w 819150"/>
              <a:gd name="connsiteY1" fmla="*/ 269663 h 476250"/>
              <a:gd name="connsiteX2" fmla="*/ 456776 w 819150"/>
              <a:gd name="connsiteY2" fmla="*/ 125166 h 476250"/>
              <a:gd name="connsiteX3" fmla="*/ 249061 w 819150"/>
              <a:gd name="connsiteY3" fmla="*/ 46143 h 476250"/>
              <a:gd name="connsiteX4" fmla="*/ 41345 w 819150"/>
              <a:gd name="connsiteY4" fmla="*/ 12277 h 476250"/>
              <a:gd name="connsiteX5" fmla="*/ 23283 w 819150"/>
              <a:gd name="connsiteY5" fmla="*/ 12277 h 476250"/>
              <a:gd name="connsiteX6" fmla="*/ 7479 w 819150"/>
              <a:gd name="connsiteY6" fmla="*/ 12277 h 476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19150" h="476250">
                <a:moveTo>
                  <a:pt x="824794" y="477379"/>
                </a:moveTo>
                <a:lnTo>
                  <a:pt x="648687" y="269663"/>
                </a:lnTo>
                <a:lnTo>
                  <a:pt x="456776" y="125166"/>
                </a:lnTo>
                <a:lnTo>
                  <a:pt x="249061" y="46143"/>
                </a:lnTo>
                <a:lnTo>
                  <a:pt x="41345" y="12277"/>
                </a:lnTo>
                <a:lnTo>
                  <a:pt x="23283" y="12277"/>
                </a:lnTo>
                <a:lnTo>
                  <a:pt x="7479" y="12277"/>
                </a:lnTo>
              </a:path>
            </a:pathLst>
          </a:custGeom>
          <a:ln w="3175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0" name="Freeform 1230"> 
				</p:cNvPr>
          <p:cNvSpPr/>
          <p:nvPr/>
        </p:nvSpPr>
        <p:spPr>
          <a:xfrm>
            <a:off x="4984750" y="5670550"/>
            <a:ext cx="1047750" cy="476250"/>
          </a:xfrm>
          <a:custGeom>
            <a:avLst/>
            <a:gdLst>
              <a:gd name="connsiteX0" fmla="*/ 16228 w 1047750"/>
              <a:gd name="connsiteY0" fmla="*/ 477378 h 476250"/>
              <a:gd name="connsiteX1" fmla="*/ 255552 w 1047750"/>
              <a:gd name="connsiteY1" fmla="*/ 429964 h 476250"/>
              <a:gd name="connsiteX2" fmla="*/ 447463 w 1047750"/>
              <a:gd name="connsiteY2" fmla="*/ 366747 h 476250"/>
              <a:gd name="connsiteX3" fmla="*/ 623570 w 1047750"/>
              <a:gd name="connsiteY3" fmla="*/ 317075 h 476250"/>
              <a:gd name="connsiteX4" fmla="*/ 768068 w 1047750"/>
              <a:gd name="connsiteY4" fmla="*/ 253858 h 476250"/>
              <a:gd name="connsiteX5" fmla="*/ 880957 w 1047750"/>
              <a:gd name="connsiteY5" fmla="*/ 190640 h 476250"/>
              <a:gd name="connsiteX6" fmla="*/ 975783 w 1047750"/>
              <a:gd name="connsiteY6" fmla="*/ 143227 h 476250"/>
              <a:gd name="connsiteX7" fmla="*/ 1023197 w 1047750"/>
              <a:gd name="connsiteY7" fmla="*/ 77751 h 476250"/>
              <a:gd name="connsiteX8" fmla="*/ 1057063 w 1047750"/>
              <a:gd name="connsiteY8" fmla="*/ 14533 h 476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47750" h="476250">
                <a:moveTo>
                  <a:pt x="16228" y="477378"/>
                </a:moveTo>
                <a:lnTo>
                  <a:pt x="255552" y="429964"/>
                </a:lnTo>
                <a:lnTo>
                  <a:pt x="447463" y="366747"/>
                </a:lnTo>
                <a:lnTo>
                  <a:pt x="623570" y="317075"/>
                </a:lnTo>
                <a:lnTo>
                  <a:pt x="768068" y="253858"/>
                </a:lnTo>
                <a:lnTo>
                  <a:pt x="880957" y="190640"/>
                </a:lnTo>
                <a:lnTo>
                  <a:pt x="975783" y="143227"/>
                </a:lnTo>
                <a:lnTo>
                  <a:pt x="1023197" y="77751"/>
                </a:lnTo>
                <a:lnTo>
                  <a:pt x="1057063" y="14533"/>
                </a:lnTo>
              </a:path>
            </a:pathLst>
          </a:custGeom>
          <a:ln w="3175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1" name="Freeform 1231"> 
				</p:cNvPr>
          <p:cNvSpPr/>
          <p:nvPr/>
        </p:nvSpPr>
        <p:spPr>
          <a:xfrm>
            <a:off x="2012950" y="5111750"/>
            <a:ext cx="3321050" cy="1111250"/>
          </a:xfrm>
          <a:custGeom>
            <a:avLst/>
            <a:gdLst>
              <a:gd name="connsiteX0" fmla="*/ 12277 w 3321050"/>
              <a:gd name="connsiteY0" fmla="*/ 13406 h 1111250"/>
              <a:gd name="connsiteX1" fmla="*/ 3324437 w 3321050"/>
              <a:gd name="connsiteY1" fmla="*/ 1117459 h 1111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321050" h="1111250">
                <a:moveTo>
                  <a:pt x="12277" y="13406"/>
                </a:moveTo>
                <a:lnTo>
                  <a:pt x="3324437" y="1117459"/>
                </a:lnTo>
              </a:path>
            </a:pathLst>
          </a:custGeom>
          <a:ln w="3175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2" name="Freeform 1232"> 
				</p:cNvPr>
          <p:cNvSpPr/>
          <p:nvPr/>
        </p:nvSpPr>
        <p:spPr>
          <a:xfrm>
            <a:off x="3600450" y="5670550"/>
            <a:ext cx="1327150" cy="615950"/>
          </a:xfrm>
          <a:custGeom>
            <a:avLst/>
            <a:gdLst>
              <a:gd name="connsiteX0" fmla="*/ 7479 w 1327150"/>
              <a:gd name="connsiteY0" fmla="*/ 14533 h 615950"/>
              <a:gd name="connsiteX1" fmla="*/ 1337309 w 1327150"/>
              <a:gd name="connsiteY1" fmla="*/ 621875 h 615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327150" h="615950">
                <a:moveTo>
                  <a:pt x="7479" y="14533"/>
                </a:moveTo>
                <a:lnTo>
                  <a:pt x="1337309" y="621875"/>
                </a:lnTo>
              </a:path>
            </a:pathLst>
          </a:custGeom>
          <a:ln w="3175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3" name="Freeform 1233"> 
				</p:cNvPr>
          <p:cNvSpPr/>
          <p:nvPr/>
        </p:nvSpPr>
        <p:spPr>
          <a:xfrm>
            <a:off x="3600450" y="3765550"/>
            <a:ext cx="1517650" cy="298450"/>
          </a:xfrm>
          <a:custGeom>
            <a:avLst/>
            <a:gdLst>
              <a:gd name="connsiteX0" fmla="*/ 7479 w 1517650"/>
              <a:gd name="connsiteY0" fmla="*/ 16228 h 298450"/>
              <a:gd name="connsiteX1" fmla="*/ 1529220 w 1517650"/>
              <a:gd name="connsiteY1" fmla="*/ 302966 h 298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517650" h="298450">
                <a:moveTo>
                  <a:pt x="7479" y="16228"/>
                </a:moveTo>
                <a:lnTo>
                  <a:pt x="1529220" y="302966"/>
                </a:lnTo>
              </a:path>
            </a:pathLst>
          </a:custGeom>
          <a:ln w="3175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4" name="Freeform 1234"> 
				</p:cNvPr>
          <p:cNvSpPr/>
          <p:nvPr/>
        </p:nvSpPr>
        <p:spPr>
          <a:xfrm>
            <a:off x="3600450" y="3765550"/>
            <a:ext cx="1060450" cy="361950"/>
          </a:xfrm>
          <a:custGeom>
            <a:avLst/>
            <a:gdLst>
              <a:gd name="connsiteX0" fmla="*/ 7479 w 1060450"/>
              <a:gd name="connsiteY0" fmla="*/ 16228 h 361950"/>
              <a:gd name="connsiteX1" fmla="*/ 1064119 w 1060450"/>
              <a:gd name="connsiteY1" fmla="*/ 366183 h 361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60450" h="361950">
                <a:moveTo>
                  <a:pt x="7479" y="16228"/>
                </a:moveTo>
                <a:lnTo>
                  <a:pt x="1064119" y="366183"/>
                </a:lnTo>
              </a:path>
            </a:pathLst>
          </a:custGeom>
          <a:ln w="3175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5" name="Freeform 1235"> 
				</p:cNvPr>
          <p:cNvSpPr/>
          <p:nvPr/>
        </p:nvSpPr>
        <p:spPr>
          <a:xfrm>
            <a:off x="2178050" y="5657850"/>
            <a:ext cx="1441450" cy="1416050"/>
          </a:xfrm>
          <a:custGeom>
            <a:avLst/>
            <a:gdLst>
              <a:gd name="connsiteX0" fmla="*/ 1445683 w 1441450"/>
              <a:gd name="connsiteY0" fmla="*/ 11430 h 1416050"/>
              <a:gd name="connsiteX1" fmla="*/ 7479 w 1441450"/>
              <a:gd name="connsiteY1" fmla="*/ 1418026 h 141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41450" h="1416050">
                <a:moveTo>
                  <a:pt x="1445683" y="11430"/>
                </a:moveTo>
                <a:lnTo>
                  <a:pt x="7479" y="1418026"/>
                </a:lnTo>
              </a:path>
            </a:pathLst>
          </a:custGeom>
          <a:ln w="3175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37" name="Picture 1237">
					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8820" y="6850380"/>
            <a:ext cx="388620" cy="403860"/>
          </a:xfrm>
          <a:prstGeom prst="rect">
            <a:avLst/>
          </a:prstGeom>
        </p:spPr>
      </p:pic>
      <p:sp>
        <p:nvSpPr>
          <p:cNvPr id="1237" name="Freeform 1237"> 
				</p:cNvPr>
          <p:cNvSpPr/>
          <p:nvPr/>
        </p:nvSpPr>
        <p:spPr>
          <a:xfrm>
            <a:off x="2000250" y="6851650"/>
            <a:ext cx="374650" cy="400050"/>
          </a:xfrm>
          <a:custGeom>
            <a:avLst/>
            <a:gdLst>
              <a:gd name="connsiteX0" fmla="*/ 9171 w 374650"/>
              <a:gd name="connsiteY0" fmla="*/ 400332 h 400050"/>
              <a:gd name="connsiteX1" fmla="*/ 72389 w 374650"/>
              <a:gd name="connsiteY1" fmla="*/ 208421 h 400050"/>
              <a:gd name="connsiteX2" fmla="*/ 119802 w 374650"/>
              <a:gd name="connsiteY2" fmla="*/ 16509 h 400050"/>
              <a:gd name="connsiteX3" fmla="*/ 201082 w 374650"/>
              <a:gd name="connsiteY3" fmla="*/ 208421 h 400050"/>
              <a:gd name="connsiteX4" fmla="*/ 377189 w 374650"/>
              <a:gd name="connsiteY4" fmla="*/ 289700 h 400050"/>
              <a:gd name="connsiteX5" fmla="*/ 201082 w 374650"/>
              <a:gd name="connsiteY5" fmla="*/ 337114 h 400050"/>
              <a:gd name="connsiteX6" fmla="*/ 9171 w 374650"/>
              <a:gd name="connsiteY6" fmla="*/ 400332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4650" h="400050">
                <a:moveTo>
                  <a:pt x="9171" y="400332"/>
                </a:moveTo>
                <a:lnTo>
                  <a:pt x="72389" y="208421"/>
                </a:lnTo>
                <a:lnTo>
                  <a:pt x="119802" y="16509"/>
                </a:lnTo>
                <a:lnTo>
                  <a:pt x="201082" y="208421"/>
                </a:lnTo>
                <a:lnTo>
                  <a:pt x="377189" y="289700"/>
                </a:lnTo>
                <a:lnTo>
                  <a:pt x="201082" y="337114"/>
                </a:lnTo>
                <a:lnTo>
                  <a:pt x="9171" y="400332"/>
                </a:lnTo>
                <a:close/>
              </a:path>
            </a:pathLst>
          </a:custGeom>
          <a:solidFill>
            <a:srgbClr val="0000ff">
              <a:alpha val="0"/>
            </a:srgbClr>
          </a:solidFill>
          <a:ln w="3175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8" name="Freeform 1238"> 
				</p:cNvPr>
          <p:cNvSpPr/>
          <p:nvPr/>
        </p:nvSpPr>
        <p:spPr>
          <a:xfrm>
            <a:off x="3600450" y="2241550"/>
            <a:ext cx="6350" cy="3448050"/>
          </a:xfrm>
          <a:custGeom>
            <a:avLst/>
            <a:gdLst>
              <a:gd name="connsiteX0" fmla="*/ 7479 w 6350"/>
              <a:gd name="connsiteY0" fmla="*/ 3459339 h 3448050"/>
              <a:gd name="connsiteX1" fmla="*/ 9736 w 6350"/>
              <a:gd name="connsiteY1" fmla="*/ 18486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350" h="3448050">
                <a:moveTo>
                  <a:pt x="7479" y="3459339"/>
                </a:moveTo>
                <a:lnTo>
                  <a:pt x="9736" y="18486"/>
                </a:lnTo>
              </a:path>
            </a:pathLst>
          </a:custGeom>
          <a:ln w="3175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40" name="Picture 1240">
					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8520" y="2011680"/>
            <a:ext cx="403860" cy="350520"/>
          </a:xfrm>
          <a:prstGeom prst="rect">
            <a:avLst/>
          </a:prstGeom>
        </p:spPr>
      </p:pic>
      <p:sp>
        <p:nvSpPr>
          <p:cNvPr id="1240" name="Freeform 1240"> 
				</p:cNvPr>
          <p:cNvSpPr/>
          <p:nvPr/>
        </p:nvSpPr>
        <p:spPr>
          <a:xfrm>
            <a:off x="3397250" y="2012950"/>
            <a:ext cx="400050" cy="336550"/>
          </a:xfrm>
          <a:custGeom>
            <a:avLst/>
            <a:gdLst>
              <a:gd name="connsiteX0" fmla="*/ 210679 w 400050"/>
              <a:gd name="connsiteY0" fmla="*/ 7760 h 336550"/>
              <a:gd name="connsiteX1" fmla="*/ 291959 w 400050"/>
              <a:gd name="connsiteY1" fmla="*/ 183867 h 336550"/>
              <a:gd name="connsiteX2" fmla="*/ 339372 w 400050"/>
              <a:gd name="connsiteY2" fmla="*/ 278694 h 336550"/>
              <a:gd name="connsiteX3" fmla="*/ 402590 w 400050"/>
              <a:gd name="connsiteY3" fmla="*/ 344169 h 336550"/>
              <a:gd name="connsiteX4" fmla="*/ 210679 w 400050"/>
              <a:gd name="connsiteY4" fmla="*/ 278694 h 336550"/>
              <a:gd name="connsiteX5" fmla="*/ 18768 w 400050"/>
              <a:gd name="connsiteY5" fmla="*/ 344169 h 336550"/>
              <a:gd name="connsiteX6" fmla="*/ 84244 w 400050"/>
              <a:gd name="connsiteY6" fmla="*/ 278694 h 336550"/>
              <a:gd name="connsiteX7" fmla="*/ 131657 w 400050"/>
              <a:gd name="connsiteY7" fmla="*/ 183867 h 336550"/>
              <a:gd name="connsiteX8" fmla="*/ 210679 w 400050"/>
              <a:gd name="connsiteY8" fmla="*/ 7760 h 336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0050" h="336550">
                <a:moveTo>
                  <a:pt x="210679" y="7760"/>
                </a:moveTo>
                <a:lnTo>
                  <a:pt x="291959" y="183867"/>
                </a:lnTo>
                <a:lnTo>
                  <a:pt x="339372" y="278694"/>
                </a:lnTo>
                <a:lnTo>
                  <a:pt x="402590" y="344169"/>
                </a:lnTo>
                <a:lnTo>
                  <a:pt x="210679" y="278694"/>
                </a:lnTo>
                <a:lnTo>
                  <a:pt x="18768" y="344169"/>
                </a:lnTo>
                <a:lnTo>
                  <a:pt x="84244" y="278694"/>
                </a:lnTo>
                <a:lnTo>
                  <a:pt x="131657" y="183867"/>
                </a:lnTo>
                <a:lnTo>
                  <a:pt x="210679" y="7760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3175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1" name="Freeform 1241"> 
				</p:cNvPr>
          <p:cNvSpPr/>
          <p:nvPr/>
        </p:nvSpPr>
        <p:spPr>
          <a:xfrm>
            <a:off x="3613150" y="5657850"/>
            <a:ext cx="3536950" cy="31750"/>
          </a:xfrm>
          <a:custGeom>
            <a:avLst/>
            <a:gdLst>
              <a:gd name="connsiteX0" fmla="*/ 10583 w 3536950"/>
              <a:gd name="connsiteY0" fmla="*/ 11430 h 31750"/>
              <a:gd name="connsiteX1" fmla="*/ 3548521 w 3536950"/>
              <a:gd name="connsiteY1" fmla="*/ 43039 h 31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536950" h="31750">
                <a:moveTo>
                  <a:pt x="10583" y="11430"/>
                </a:moveTo>
                <a:lnTo>
                  <a:pt x="3548521" y="43039"/>
                </a:lnTo>
              </a:path>
            </a:pathLst>
          </a:custGeom>
          <a:ln w="3175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43" name="Picture 1243">
					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6120" y="5516880"/>
            <a:ext cx="350520" cy="381000"/>
          </a:xfrm>
          <a:prstGeom prst="rect">
            <a:avLst/>
          </a:prstGeom>
        </p:spPr>
      </p:pic>
      <p:sp>
        <p:nvSpPr>
          <p:cNvPr id="1243" name="Freeform 1243"> 
				</p:cNvPr>
          <p:cNvSpPr/>
          <p:nvPr/>
        </p:nvSpPr>
        <p:spPr>
          <a:xfrm>
            <a:off x="7054850" y="5518150"/>
            <a:ext cx="336550" cy="374650"/>
          </a:xfrm>
          <a:custGeom>
            <a:avLst/>
            <a:gdLst>
              <a:gd name="connsiteX0" fmla="*/ 346146 w 336550"/>
              <a:gd name="connsiteY0" fmla="*/ 182738 h 374650"/>
              <a:gd name="connsiteX1" fmla="*/ 170040 w 336550"/>
              <a:gd name="connsiteY1" fmla="*/ 277565 h 374650"/>
              <a:gd name="connsiteX2" fmla="*/ 72955 w 336550"/>
              <a:gd name="connsiteY2" fmla="*/ 327236 h 374650"/>
              <a:gd name="connsiteX3" fmla="*/ 9737 w 336550"/>
              <a:gd name="connsiteY3" fmla="*/ 374650 h 374650"/>
              <a:gd name="connsiteX4" fmla="*/ 72955 w 336550"/>
              <a:gd name="connsiteY4" fmla="*/ 182738 h 374650"/>
              <a:gd name="connsiteX5" fmla="*/ 9737 w 336550"/>
              <a:gd name="connsiteY5" fmla="*/ 6632 h 374650"/>
              <a:gd name="connsiteX6" fmla="*/ 72955 w 336550"/>
              <a:gd name="connsiteY6" fmla="*/ 54045 h 374650"/>
              <a:gd name="connsiteX7" fmla="*/ 170040 w 336550"/>
              <a:gd name="connsiteY7" fmla="*/ 101458 h 374650"/>
              <a:gd name="connsiteX8" fmla="*/ 264866 w 336550"/>
              <a:gd name="connsiteY8" fmla="*/ 151129 h 374650"/>
              <a:gd name="connsiteX9" fmla="*/ 346146 w 336550"/>
              <a:gd name="connsiteY9" fmla="*/ 182738 h 374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36550" h="374650">
                <a:moveTo>
                  <a:pt x="346146" y="182738"/>
                </a:moveTo>
                <a:lnTo>
                  <a:pt x="170040" y="277565"/>
                </a:lnTo>
                <a:lnTo>
                  <a:pt x="72955" y="327236"/>
                </a:lnTo>
                <a:lnTo>
                  <a:pt x="9737" y="374650"/>
                </a:lnTo>
                <a:lnTo>
                  <a:pt x="72955" y="182738"/>
                </a:lnTo>
                <a:lnTo>
                  <a:pt x="9737" y="6632"/>
                </a:lnTo>
                <a:lnTo>
                  <a:pt x="72955" y="54045"/>
                </a:lnTo>
                <a:lnTo>
                  <a:pt x="170040" y="101458"/>
                </a:lnTo>
                <a:lnTo>
                  <a:pt x="264866" y="151129"/>
                </a:lnTo>
                <a:lnTo>
                  <a:pt x="346146" y="182738"/>
                </a:lnTo>
                <a:close/>
              </a:path>
            </a:pathLst>
          </a:custGeom>
          <a:solidFill>
            <a:srgbClr val="0000ff">
              <a:alpha val="0"/>
            </a:srgbClr>
          </a:solidFill>
          <a:ln w="3175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4" name="Freeform 1244"> 
				</p:cNvPr>
          <p:cNvSpPr/>
          <p:nvPr/>
        </p:nvSpPr>
        <p:spPr>
          <a:xfrm>
            <a:off x="3575050" y="4489450"/>
            <a:ext cx="1758950" cy="1187450"/>
          </a:xfrm>
          <a:custGeom>
            <a:avLst/>
            <a:gdLst>
              <a:gd name="connsiteX0" fmla="*/ 17073 w 1758950"/>
              <a:gd name="connsiteY0" fmla="*/ 1195634 h 1187450"/>
              <a:gd name="connsiteX1" fmla="*/ 1762335 w 1758950"/>
              <a:gd name="connsiteY1" fmla="*/ 10300 h 1187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758950" h="1187450">
                <a:moveTo>
                  <a:pt x="17073" y="1195634"/>
                </a:moveTo>
                <a:lnTo>
                  <a:pt x="1762335" y="10300"/>
                </a:lnTo>
              </a:path>
            </a:pathLst>
          </a:custGeom>
          <a:ln w="3175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5" name="Freeform 1245"> 
				</p:cNvPr>
          <p:cNvSpPr/>
          <p:nvPr/>
        </p:nvSpPr>
        <p:spPr>
          <a:xfrm>
            <a:off x="3600450" y="4603750"/>
            <a:ext cx="1238250" cy="1073150"/>
          </a:xfrm>
          <a:custGeom>
            <a:avLst/>
            <a:gdLst>
              <a:gd name="connsiteX0" fmla="*/ 7479 w 1238250"/>
              <a:gd name="connsiteY0" fmla="*/ 1081334 h 1073150"/>
              <a:gd name="connsiteX1" fmla="*/ 1240225 w 1238250"/>
              <a:gd name="connsiteY1" fmla="*/ 8890 h 1073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38250" h="1073150">
                <a:moveTo>
                  <a:pt x="7479" y="1081334"/>
                </a:moveTo>
                <a:lnTo>
                  <a:pt x="1240225" y="8890"/>
                </a:lnTo>
              </a:path>
            </a:pathLst>
          </a:custGeom>
          <a:ln w="3175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6" name="Freeform 1246"> 
				</p:cNvPr>
          <p:cNvSpPr/>
          <p:nvPr/>
        </p:nvSpPr>
        <p:spPr>
          <a:xfrm>
            <a:off x="3600450" y="4044950"/>
            <a:ext cx="1568450" cy="1631950"/>
          </a:xfrm>
          <a:custGeom>
            <a:avLst/>
            <a:gdLst>
              <a:gd name="connsiteX0" fmla="*/ 7479 w 1568450"/>
              <a:gd name="connsiteY0" fmla="*/ 1640134 h 1631950"/>
              <a:gd name="connsiteX1" fmla="*/ 1576635 w 1568450"/>
              <a:gd name="connsiteY1" fmla="*/ 7761 h 1631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568450" h="1631950">
                <a:moveTo>
                  <a:pt x="7479" y="1640134"/>
                </a:moveTo>
                <a:lnTo>
                  <a:pt x="1576635" y="7761"/>
                </a:lnTo>
              </a:path>
            </a:pathLst>
          </a:custGeom>
          <a:ln w="3175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7" name="Freeform 1247"> 
				</p:cNvPr>
          <p:cNvSpPr/>
          <p:nvPr/>
        </p:nvSpPr>
        <p:spPr>
          <a:xfrm>
            <a:off x="3600450" y="4121150"/>
            <a:ext cx="1060450" cy="1555750"/>
          </a:xfrm>
          <a:custGeom>
            <a:avLst/>
            <a:gdLst>
              <a:gd name="connsiteX0" fmla="*/ 7479 w 1060450"/>
              <a:gd name="connsiteY0" fmla="*/ 1563933 h 1555750"/>
              <a:gd name="connsiteX1" fmla="*/ 1064119 w 1060450"/>
              <a:gd name="connsiteY1" fmla="*/ 10583 h 1555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60450" h="1555750">
                <a:moveTo>
                  <a:pt x="7479" y="1563933"/>
                </a:moveTo>
                <a:lnTo>
                  <a:pt x="1064119" y="10583"/>
                </a:lnTo>
              </a:path>
            </a:pathLst>
          </a:custGeom>
          <a:ln w="3175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8" name="Freeform 1248"> 
				</p:cNvPr>
          <p:cNvSpPr/>
          <p:nvPr/>
        </p:nvSpPr>
        <p:spPr>
          <a:xfrm>
            <a:off x="1543050" y="3422650"/>
            <a:ext cx="4108450" cy="781050"/>
          </a:xfrm>
          <a:custGeom>
            <a:avLst/>
            <a:gdLst>
              <a:gd name="connsiteX0" fmla="*/ 4112683 w 4108450"/>
              <a:gd name="connsiteY0" fmla="*/ 390736 h 781050"/>
              <a:gd name="connsiteX1" fmla="*/ 4096879 w 4108450"/>
              <a:gd name="connsiteY1" fmla="*/ 359127 h 781050"/>
              <a:gd name="connsiteX2" fmla="*/ 4065270 w 4108450"/>
              <a:gd name="connsiteY2" fmla="*/ 309456 h 781050"/>
              <a:gd name="connsiteX3" fmla="*/ 4017855 w 4108450"/>
              <a:gd name="connsiteY3" fmla="*/ 277847 h 781050"/>
              <a:gd name="connsiteX4" fmla="*/ 3954639 w 4108450"/>
              <a:gd name="connsiteY4" fmla="*/ 246238 h 781050"/>
              <a:gd name="connsiteX5" fmla="*/ 3857554 w 4108450"/>
              <a:gd name="connsiteY5" fmla="*/ 214629 h 781050"/>
              <a:gd name="connsiteX6" fmla="*/ 3762726 w 4108450"/>
              <a:gd name="connsiteY6" fmla="*/ 183020 h 781050"/>
              <a:gd name="connsiteX7" fmla="*/ 3505341 w 4108450"/>
              <a:gd name="connsiteY7" fmla="*/ 117545 h 781050"/>
              <a:gd name="connsiteX8" fmla="*/ 3202799 w 4108450"/>
              <a:gd name="connsiteY8" fmla="*/ 70131 h 781050"/>
              <a:gd name="connsiteX9" fmla="*/ 2866390 w 4108450"/>
              <a:gd name="connsiteY9" fmla="*/ 38522 h 781050"/>
              <a:gd name="connsiteX10" fmla="*/ 2482566 w 4108450"/>
              <a:gd name="connsiteY10" fmla="*/ 22718 h 781050"/>
              <a:gd name="connsiteX11" fmla="*/ 2064877 w 4108450"/>
              <a:gd name="connsiteY11" fmla="*/ 6913 h 781050"/>
              <a:gd name="connsiteX12" fmla="*/ 1649446 w 4108450"/>
              <a:gd name="connsiteY12" fmla="*/ 22718 h 781050"/>
              <a:gd name="connsiteX13" fmla="*/ 1265625 w 4108450"/>
              <a:gd name="connsiteY13" fmla="*/ 38522 h 781050"/>
              <a:gd name="connsiteX14" fmla="*/ 913411 w 4108450"/>
              <a:gd name="connsiteY14" fmla="*/ 70131 h 781050"/>
              <a:gd name="connsiteX15" fmla="*/ 608611 w 4108450"/>
              <a:gd name="connsiteY15" fmla="*/ 117545 h 781050"/>
              <a:gd name="connsiteX16" fmla="*/ 369287 w 4108450"/>
              <a:gd name="connsiteY16" fmla="*/ 183020 h 781050"/>
              <a:gd name="connsiteX17" fmla="*/ 258656 w 4108450"/>
              <a:gd name="connsiteY17" fmla="*/ 214629 h 781050"/>
              <a:gd name="connsiteX18" fmla="*/ 177376 w 4108450"/>
              <a:gd name="connsiteY18" fmla="*/ 246238 h 781050"/>
              <a:gd name="connsiteX19" fmla="*/ 114158 w 4108450"/>
              <a:gd name="connsiteY19" fmla="*/ 277847 h 781050"/>
              <a:gd name="connsiteX20" fmla="*/ 66745 w 4108450"/>
              <a:gd name="connsiteY20" fmla="*/ 309456 h 781050"/>
              <a:gd name="connsiteX21" fmla="*/ 32878 w 4108450"/>
              <a:gd name="connsiteY21" fmla="*/ 359127 h 781050"/>
              <a:gd name="connsiteX22" fmla="*/ 17073 w 4108450"/>
              <a:gd name="connsiteY22" fmla="*/ 390736 h 781050"/>
              <a:gd name="connsiteX23" fmla="*/ 32878 w 4108450"/>
              <a:gd name="connsiteY23" fmla="*/ 438149 h 781050"/>
              <a:gd name="connsiteX24" fmla="*/ 66745 w 4108450"/>
              <a:gd name="connsiteY24" fmla="*/ 469758 h 781050"/>
              <a:gd name="connsiteX25" fmla="*/ 114158 w 4108450"/>
              <a:gd name="connsiteY25" fmla="*/ 517171 h 781050"/>
              <a:gd name="connsiteX26" fmla="*/ 177376 w 4108450"/>
              <a:gd name="connsiteY26" fmla="*/ 551038 h 781050"/>
              <a:gd name="connsiteX27" fmla="*/ 258656 w 4108450"/>
              <a:gd name="connsiteY27" fmla="*/ 582647 h 781050"/>
              <a:gd name="connsiteX28" fmla="*/ 369287 w 4108450"/>
              <a:gd name="connsiteY28" fmla="*/ 614256 h 781050"/>
              <a:gd name="connsiteX29" fmla="*/ 608611 w 4108450"/>
              <a:gd name="connsiteY29" fmla="*/ 677474 h 781050"/>
              <a:gd name="connsiteX30" fmla="*/ 913411 w 4108450"/>
              <a:gd name="connsiteY30" fmla="*/ 727145 h 781050"/>
              <a:gd name="connsiteX31" fmla="*/ 1265625 w 4108450"/>
              <a:gd name="connsiteY31" fmla="*/ 758754 h 781050"/>
              <a:gd name="connsiteX32" fmla="*/ 1649446 w 4108450"/>
              <a:gd name="connsiteY32" fmla="*/ 790362 h 781050"/>
              <a:gd name="connsiteX33" fmla="*/ 2064877 w 4108450"/>
              <a:gd name="connsiteY33" fmla="*/ 790362 h 781050"/>
              <a:gd name="connsiteX34" fmla="*/ 2482566 w 4108450"/>
              <a:gd name="connsiteY34" fmla="*/ 790362 h 781050"/>
              <a:gd name="connsiteX35" fmla="*/ 2866390 w 4108450"/>
              <a:gd name="connsiteY35" fmla="*/ 758754 h 781050"/>
              <a:gd name="connsiteX36" fmla="*/ 3202799 w 4108450"/>
              <a:gd name="connsiteY36" fmla="*/ 727145 h 781050"/>
              <a:gd name="connsiteX37" fmla="*/ 3505341 w 4108450"/>
              <a:gd name="connsiteY37" fmla="*/ 677474 h 781050"/>
              <a:gd name="connsiteX38" fmla="*/ 3762726 w 4108450"/>
              <a:gd name="connsiteY38" fmla="*/ 614256 h 781050"/>
              <a:gd name="connsiteX39" fmla="*/ 3857554 w 4108450"/>
              <a:gd name="connsiteY39" fmla="*/ 582647 h 781050"/>
              <a:gd name="connsiteX40" fmla="*/ 3954639 w 4108450"/>
              <a:gd name="connsiteY40" fmla="*/ 551038 h 781050"/>
              <a:gd name="connsiteX41" fmla="*/ 4017855 w 4108450"/>
              <a:gd name="connsiteY41" fmla="*/ 517171 h 781050"/>
              <a:gd name="connsiteX42" fmla="*/ 4065270 w 4108450"/>
              <a:gd name="connsiteY42" fmla="*/ 469758 h 781050"/>
              <a:gd name="connsiteX43" fmla="*/ 4096879 w 4108450"/>
              <a:gd name="connsiteY43" fmla="*/ 438149 h 781050"/>
              <a:gd name="connsiteX44" fmla="*/ 4112683 w 4108450"/>
              <a:gd name="connsiteY44" fmla="*/ 390736 h 781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</a:cxnLst>
            <a:rect l="l" t="t" r="r" b="b"/>
            <a:pathLst>
              <a:path w="4108450" h="781050">
                <a:moveTo>
                  <a:pt x="4112683" y="390736"/>
                </a:moveTo>
                <a:lnTo>
                  <a:pt x="4096879" y="359127"/>
                </a:lnTo>
                <a:lnTo>
                  <a:pt x="4065270" y="309456"/>
                </a:lnTo>
                <a:lnTo>
                  <a:pt x="4017855" y="277847"/>
                </a:lnTo>
                <a:lnTo>
                  <a:pt x="3954639" y="246238"/>
                </a:lnTo>
                <a:lnTo>
                  <a:pt x="3857554" y="214629"/>
                </a:lnTo>
                <a:lnTo>
                  <a:pt x="3762726" y="183020"/>
                </a:lnTo>
                <a:lnTo>
                  <a:pt x="3505341" y="117545"/>
                </a:lnTo>
                <a:lnTo>
                  <a:pt x="3202799" y="70131"/>
                </a:lnTo>
                <a:lnTo>
                  <a:pt x="2866390" y="38522"/>
                </a:lnTo>
                <a:lnTo>
                  <a:pt x="2482566" y="22718"/>
                </a:lnTo>
                <a:lnTo>
                  <a:pt x="2064877" y="6913"/>
                </a:lnTo>
                <a:lnTo>
                  <a:pt x="1649446" y="22718"/>
                </a:lnTo>
                <a:lnTo>
                  <a:pt x="1265625" y="38522"/>
                </a:lnTo>
                <a:lnTo>
                  <a:pt x="913411" y="70131"/>
                </a:lnTo>
                <a:lnTo>
                  <a:pt x="608611" y="117545"/>
                </a:lnTo>
                <a:lnTo>
                  <a:pt x="369287" y="183020"/>
                </a:lnTo>
                <a:lnTo>
                  <a:pt x="258656" y="214629"/>
                </a:lnTo>
                <a:lnTo>
                  <a:pt x="177376" y="246238"/>
                </a:lnTo>
                <a:lnTo>
                  <a:pt x="114158" y="277847"/>
                </a:lnTo>
                <a:lnTo>
                  <a:pt x="66745" y="309456"/>
                </a:lnTo>
                <a:lnTo>
                  <a:pt x="32878" y="359127"/>
                </a:lnTo>
                <a:lnTo>
                  <a:pt x="17073" y="390736"/>
                </a:lnTo>
                <a:lnTo>
                  <a:pt x="32878" y="438149"/>
                </a:lnTo>
                <a:lnTo>
                  <a:pt x="66745" y="469758"/>
                </a:lnTo>
                <a:lnTo>
                  <a:pt x="114158" y="517171"/>
                </a:lnTo>
                <a:lnTo>
                  <a:pt x="177376" y="551038"/>
                </a:lnTo>
                <a:lnTo>
                  <a:pt x="258656" y="582647"/>
                </a:lnTo>
                <a:lnTo>
                  <a:pt x="369287" y="614256"/>
                </a:lnTo>
                <a:lnTo>
                  <a:pt x="608611" y="677474"/>
                </a:lnTo>
                <a:lnTo>
                  <a:pt x="913411" y="727145"/>
                </a:lnTo>
                <a:lnTo>
                  <a:pt x="1265625" y="758754"/>
                </a:lnTo>
                <a:lnTo>
                  <a:pt x="1649446" y="790362"/>
                </a:lnTo>
                <a:lnTo>
                  <a:pt x="2064877" y="790362"/>
                </a:lnTo>
                <a:lnTo>
                  <a:pt x="2482566" y="790362"/>
                </a:lnTo>
                <a:lnTo>
                  <a:pt x="2866390" y="758754"/>
                </a:lnTo>
                <a:lnTo>
                  <a:pt x="3202799" y="727145"/>
                </a:lnTo>
                <a:lnTo>
                  <a:pt x="3505341" y="677474"/>
                </a:lnTo>
                <a:lnTo>
                  <a:pt x="3762726" y="614256"/>
                </a:lnTo>
                <a:lnTo>
                  <a:pt x="3857554" y="582647"/>
                </a:lnTo>
                <a:lnTo>
                  <a:pt x="3954639" y="551038"/>
                </a:lnTo>
                <a:lnTo>
                  <a:pt x="4017855" y="517171"/>
                </a:lnTo>
                <a:lnTo>
                  <a:pt x="4065270" y="469758"/>
                </a:lnTo>
                <a:lnTo>
                  <a:pt x="4096879" y="438149"/>
                </a:lnTo>
                <a:lnTo>
                  <a:pt x="4112683" y="390736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3175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49" name="Freeform 1249"> 
				</p:cNvPr>
          <p:cNvSpPr/>
          <p:nvPr/>
        </p:nvSpPr>
        <p:spPr>
          <a:xfrm>
            <a:off x="1822450" y="2914650"/>
            <a:ext cx="3473450" cy="5518150"/>
          </a:xfrm>
          <a:custGeom>
            <a:avLst/>
            <a:gdLst>
              <a:gd name="connsiteX0" fmla="*/ 3474297 w 3473450"/>
              <a:gd name="connsiteY0" fmla="*/ 2770433 h 5518150"/>
              <a:gd name="connsiteX1" fmla="*/ 3458491 w 3473450"/>
              <a:gd name="connsiteY1" fmla="*/ 2481438 h 5518150"/>
              <a:gd name="connsiteX2" fmla="*/ 3442688 w 3473450"/>
              <a:gd name="connsiteY2" fmla="*/ 2210504 h 5518150"/>
              <a:gd name="connsiteX3" fmla="*/ 3393017 w 3473450"/>
              <a:gd name="connsiteY3" fmla="*/ 1953118 h 5518150"/>
              <a:gd name="connsiteX4" fmla="*/ 3329799 w 3473450"/>
              <a:gd name="connsiteY4" fmla="*/ 1697989 h 5518150"/>
              <a:gd name="connsiteX5" fmla="*/ 3169497 w 3473450"/>
              <a:gd name="connsiteY5" fmla="*/ 1235144 h 5518150"/>
              <a:gd name="connsiteX6" fmla="*/ 3074670 w 3473450"/>
              <a:gd name="connsiteY6" fmla="*/ 1025171 h 5518150"/>
              <a:gd name="connsiteX7" fmla="*/ 2961781 w 3473450"/>
              <a:gd name="connsiteY7" fmla="*/ 817455 h 5518150"/>
              <a:gd name="connsiteX8" fmla="*/ 2833088 w 3473450"/>
              <a:gd name="connsiteY8" fmla="*/ 641349 h 5518150"/>
              <a:gd name="connsiteX9" fmla="*/ 2706652 w 3473450"/>
              <a:gd name="connsiteY9" fmla="*/ 481047 h 5518150"/>
              <a:gd name="connsiteX10" fmla="*/ 2562155 w 3473450"/>
              <a:gd name="connsiteY10" fmla="*/ 354611 h 5518150"/>
              <a:gd name="connsiteX11" fmla="*/ 2417657 w 3473450"/>
              <a:gd name="connsiteY11" fmla="*/ 241722 h 5518150"/>
              <a:gd name="connsiteX12" fmla="*/ 2257355 w 3473450"/>
              <a:gd name="connsiteY12" fmla="*/ 146896 h 5518150"/>
              <a:gd name="connsiteX13" fmla="*/ 2097052 w 3473450"/>
              <a:gd name="connsiteY13" fmla="*/ 81420 h 5518150"/>
              <a:gd name="connsiteX14" fmla="*/ 1920946 w 3473450"/>
              <a:gd name="connsiteY14" fmla="*/ 34007 h 5518150"/>
              <a:gd name="connsiteX15" fmla="*/ 1744839 w 3473450"/>
              <a:gd name="connsiteY15" fmla="*/ 18202 h 5518150"/>
              <a:gd name="connsiteX16" fmla="*/ 1568732 w 3473450"/>
              <a:gd name="connsiteY16" fmla="*/ 34007 h 5518150"/>
              <a:gd name="connsiteX17" fmla="*/ 1392626 w 3473450"/>
              <a:gd name="connsiteY17" fmla="*/ 81420 h 5518150"/>
              <a:gd name="connsiteX18" fmla="*/ 1234581 w 3473450"/>
              <a:gd name="connsiteY18" fmla="*/ 146896 h 5518150"/>
              <a:gd name="connsiteX19" fmla="*/ 1074279 w 3473450"/>
              <a:gd name="connsiteY19" fmla="*/ 241722 h 5518150"/>
              <a:gd name="connsiteX20" fmla="*/ 913976 w 3473450"/>
              <a:gd name="connsiteY20" fmla="*/ 354611 h 5518150"/>
              <a:gd name="connsiteX21" fmla="*/ 769479 w 3473450"/>
              <a:gd name="connsiteY21" fmla="*/ 481047 h 5518150"/>
              <a:gd name="connsiteX22" fmla="*/ 640785 w 3473450"/>
              <a:gd name="connsiteY22" fmla="*/ 641349 h 5518150"/>
              <a:gd name="connsiteX23" fmla="*/ 530154 w 3473450"/>
              <a:gd name="connsiteY23" fmla="*/ 817455 h 5518150"/>
              <a:gd name="connsiteX24" fmla="*/ 417265 w 3473450"/>
              <a:gd name="connsiteY24" fmla="*/ 1025171 h 5518150"/>
              <a:gd name="connsiteX25" fmla="*/ 306634 w 3473450"/>
              <a:gd name="connsiteY25" fmla="*/ 1235144 h 5518150"/>
              <a:gd name="connsiteX26" fmla="*/ 146332 w 3473450"/>
              <a:gd name="connsiteY26" fmla="*/ 1697989 h 5518150"/>
              <a:gd name="connsiteX27" fmla="*/ 96661 w 3473450"/>
              <a:gd name="connsiteY27" fmla="*/ 1953118 h 5518150"/>
              <a:gd name="connsiteX28" fmla="*/ 49247 w 3473450"/>
              <a:gd name="connsiteY28" fmla="*/ 2210504 h 5518150"/>
              <a:gd name="connsiteX29" fmla="*/ 33443 w 3473450"/>
              <a:gd name="connsiteY29" fmla="*/ 2481438 h 5518150"/>
              <a:gd name="connsiteX30" fmla="*/ 17639 w 3473450"/>
              <a:gd name="connsiteY30" fmla="*/ 2770433 h 5518150"/>
              <a:gd name="connsiteX31" fmla="*/ 33443 w 3473450"/>
              <a:gd name="connsiteY31" fmla="*/ 3057171 h 5518150"/>
              <a:gd name="connsiteX32" fmla="*/ 49247 w 3473450"/>
              <a:gd name="connsiteY32" fmla="*/ 3330362 h 5518150"/>
              <a:gd name="connsiteX33" fmla="*/ 96661 w 3473450"/>
              <a:gd name="connsiteY33" fmla="*/ 3585491 h 5518150"/>
              <a:gd name="connsiteX34" fmla="*/ 146332 w 3473450"/>
              <a:gd name="connsiteY34" fmla="*/ 3842879 h 5518150"/>
              <a:gd name="connsiteX35" fmla="*/ 306634 w 3473450"/>
              <a:gd name="connsiteY35" fmla="*/ 4305723 h 5518150"/>
              <a:gd name="connsiteX36" fmla="*/ 417265 w 3473450"/>
              <a:gd name="connsiteY36" fmla="*/ 4513439 h 5518150"/>
              <a:gd name="connsiteX37" fmla="*/ 530154 w 3473450"/>
              <a:gd name="connsiteY37" fmla="*/ 4721153 h 5518150"/>
              <a:gd name="connsiteX38" fmla="*/ 640785 w 3473450"/>
              <a:gd name="connsiteY38" fmla="*/ 4897260 h 5518150"/>
              <a:gd name="connsiteX39" fmla="*/ 769479 w 3473450"/>
              <a:gd name="connsiteY39" fmla="*/ 5057562 h 5518150"/>
              <a:gd name="connsiteX40" fmla="*/ 913976 w 3473450"/>
              <a:gd name="connsiteY40" fmla="*/ 5186255 h 5518150"/>
              <a:gd name="connsiteX41" fmla="*/ 1074279 w 3473450"/>
              <a:gd name="connsiteY41" fmla="*/ 5314950 h 5518150"/>
              <a:gd name="connsiteX42" fmla="*/ 1234581 w 3473450"/>
              <a:gd name="connsiteY42" fmla="*/ 5393972 h 5518150"/>
              <a:gd name="connsiteX43" fmla="*/ 1392626 w 3473450"/>
              <a:gd name="connsiteY43" fmla="*/ 5472993 h 5518150"/>
              <a:gd name="connsiteX44" fmla="*/ 1568732 w 3473450"/>
              <a:gd name="connsiteY44" fmla="*/ 5506860 h 5518150"/>
              <a:gd name="connsiteX45" fmla="*/ 1744839 w 3473450"/>
              <a:gd name="connsiteY45" fmla="*/ 5522665 h 5518150"/>
              <a:gd name="connsiteX46" fmla="*/ 1920946 w 3473450"/>
              <a:gd name="connsiteY46" fmla="*/ 5506860 h 5518150"/>
              <a:gd name="connsiteX47" fmla="*/ 2097052 w 3473450"/>
              <a:gd name="connsiteY47" fmla="*/ 5472993 h 5518150"/>
              <a:gd name="connsiteX48" fmla="*/ 2257355 w 3473450"/>
              <a:gd name="connsiteY48" fmla="*/ 5393972 h 5518150"/>
              <a:gd name="connsiteX49" fmla="*/ 2417657 w 3473450"/>
              <a:gd name="connsiteY49" fmla="*/ 5314950 h 5518150"/>
              <a:gd name="connsiteX50" fmla="*/ 2562155 w 3473450"/>
              <a:gd name="connsiteY50" fmla="*/ 5186255 h 5518150"/>
              <a:gd name="connsiteX51" fmla="*/ 2706652 w 3473450"/>
              <a:gd name="connsiteY51" fmla="*/ 5057562 h 5518150"/>
              <a:gd name="connsiteX52" fmla="*/ 2833088 w 3473450"/>
              <a:gd name="connsiteY52" fmla="*/ 4897260 h 5518150"/>
              <a:gd name="connsiteX53" fmla="*/ 2961781 w 3473450"/>
              <a:gd name="connsiteY53" fmla="*/ 4721153 h 5518150"/>
              <a:gd name="connsiteX54" fmla="*/ 3074670 w 3473450"/>
              <a:gd name="connsiteY54" fmla="*/ 4513439 h 5518150"/>
              <a:gd name="connsiteX55" fmla="*/ 3169497 w 3473450"/>
              <a:gd name="connsiteY55" fmla="*/ 4305723 h 5518150"/>
              <a:gd name="connsiteX56" fmla="*/ 3329799 w 3473450"/>
              <a:gd name="connsiteY56" fmla="*/ 3842879 h 5518150"/>
              <a:gd name="connsiteX57" fmla="*/ 3393017 w 3473450"/>
              <a:gd name="connsiteY57" fmla="*/ 3585491 h 5518150"/>
              <a:gd name="connsiteX58" fmla="*/ 3442688 w 3473450"/>
              <a:gd name="connsiteY58" fmla="*/ 3330362 h 5518150"/>
              <a:gd name="connsiteX59" fmla="*/ 3458491 w 3473450"/>
              <a:gd name="connsiteY59" fmla="*/ 3057171 h 5518150"/>
              <a:gd name="connsiteX60" fmla="*/ 3474297 w 3473450"/>
              <a:gd name="connsiteY60" fmla="*/ 2770433 h 5518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3473450" h="5518150">
                <a:moveTo>
                  <a:pt x="3474297" y="2770433"/>
                </a:moveTo>
                <a:lnTo>
                  <a:pt x="3458491" y="2481438"/>
                </a:lnTo>
                <a:lnTo>
                  <a:pt x="3442688" y="2210504"/>
                </a:lnTo>
                <a:lnTo>
                  <a:pt x="3393017" y="1953118"/>
                </a:lnTo>
                <a:lnTo>
                  <a:pt x="3329799" y="1697989"/>
                </a:lnTo>
                <a:lnTo>
                  <a:pt x="3169497" y="1235144"/>
                </a:lnTo>
                <a:lnTo>
                  <a:pt x="3074670" y="1025171"/>
                </a:lnTo>
                <a:lnTo>
                  <a:pt x="2961781" y="817455"/>
                </a:lnTo>
                <a:lnTo>
                  <a:pt x="2833088" y="641349"/>
                </a:lnTo>
                <a:lnTo>
                  <a:pt x="2706652" y="481047"/>
                </a:lnTo>
                <a:lnTo>
                  <a:pt x="2562155" y="354611"/>
                </a:lnTo>
                <a:lnTo>
                  <a:pt x="2417657" y="241722"/>
                </a:lnTo>
                <a:lnTo>
                  <a:pt x="2257355" y="146896"/>
                </a:lnTo>
                <a:lnTo>
                  <a:pt x="2097052" y="81420"/>
                </a:lnTo>
                <a:lnTo>
                  <a:pt x="1920946" y="34007"/>
                </a:lnTo>
                <a:lnTo>
                  <a:pt x="1744839" y="18202"/>
                </a:lnTo>
                <a:lnTo>
                  <a:pt x="1568732" y="34007"/>
                </a:lnTo>
                <a:lnTo>
                  <a:pt x="1392626" y="81420"/>
                </a:lnTo>
                <a:lnTo>
                  <a:pt x="1234581" y="146896"/>
                </a:lnTo>
                <a:lnTo>
                  <a:pt x="1074279" y="241722"/>
                </a:lnTo>
                <a:lnTo>
                  <a:pt x="913976" y="354611"/>
                </a:lnTo>
                <a:lnTo>
                  <a:pt x="769479" y="481047"/>
                </a:lnTo>
                <a:lnTo>
                  <a:pt x="640785" y="641349"/>
                </a:lnTo>
                <a:lnTo>
                  <a:pt x="530154" y="817455"/>
                </a:lnTo>
                <a:lnTo>
                  <a:pt x="417265" y="1025171"/>
                </a:lnTo>
                <a:lnTo>
                  <a:pt x="306634" y="1235144"/>
                </a:lnTo>
                <a:lnTo>
                  <a:pt x="146332" y="1697989"/>
                </a:lnTo>
                <a:lnTo>
                  <a:pt x="96661" y="1953118"/>
                </a:lnTo>
                <a:lnTo>
                  <a:pt x="49247" y="2210504"/>
                </a:lnTo>
                <a:lnTo>
                  <a:pt x="33443" y="2481438"/>
                </a:lnTo>
                <a:lnTo>
                  <a:pt x="17639" y="2770433"/>
                </a:lnTo>
                <a:lnTo>
                  <a:pt x="33443" y="3057171"/>
                </a:lnTo>
                <a:lnTo>
                  <a:pt x="49247" y="3330362"/>
                </a:lnTo>
                <a:lnTo>
                  <a:pt x="96661" y="3585491"/>
                </a:lnTo>
                <a:lnTo>
                  <a:pt x="146332" y="3842879"/>
                </a:lnTo>
                <a:lnTo>
                  <a:pt x="306634" y="4305723"/>
                </a:lnTo>
                <a:lnTo>
                  <a:pt x="417265" y="4513439"/>
                </a:lnTo>
                <a:lnTo>
                  <a:pt x="530154" y="4721153"/>
                </a:lnTo>
                <a:lnTo>
                  <a:pt x="640785" y="4897260"/>
                </a:lnTo>
                <a:lnTo>
                  <a:pt x="769479" y="5057562"/>
                </a:lnTo>
                <a:lnTo>
                  <a:pt x="913976" y="5186255"/>
                </a:lnTo>
                <a:lnTo>
                  <a:pt x="1074279" y="5314950"/>
                </a:lnTo>
                <a:lnTo>
                  <a:pt x="1234581" y="5393972"/>
                </a:lnTo>
                <a:lnTo>
                  <a:pt x="1392626" y="5472993"/>
                </a:lnTo>
                <a:lnTo>
                  <a:pt x="1568732" y="5506860"/>
                </a:lnTo>
                <a:lnTo>
                  <a:pt x="1744839" y="5522665"/>
                </a:lnTo>
                <a:lnTo>
                  <a:pt x="1920946" y="5506860"/>
                </a:lnTo>
                <a:lnTo>
                  <a:pt x="2097052" y="5472993"/>
                </a:lnTo>
                <a:lnTo>
                  <a:pt x="2257355" y="5393972"/>
                </a:lnTo>
                <a:lnTo>
                  <a:pt x="2417657" y="5314950"/>
                </a:lnTo>
                <a:lnTo>
                  <a:pt x="2562155" y="5186255"/>
                </a:lnTo>
                <a:lnTo>
                  <a:pt x="2706652" y="5057562"/>
                </a:lnTo>
                <a:lnTo>
                  <a:pt x="2833088" y="4897260"/>
                </a:lnTo>
                <a:lnTo>
                  <a:pt x="2961781" y="4721153"/>
                </a:lnTo>
                <a:lnTo>
                  <a:pt x="3074670" y="4513439"/>
                </a:lnTo>
                <a:lnTo>
                  <a:pt x="3169497" y="4305723"/>
                </a:lnTo>
                <a:lnTo>
                  <a:pt x="3329799" y="3842879"/>
                </a:lnTo>
                <a:lnTo>
                  <a:pt x="3393017" y="3585491"/>
                </a:lnTo>
                <a:lnTo>
                  <a:pt x="3442688" y="3330362"/>
                </a:lnTo>
                <a:lnTo>
                  <a:pt x="3458491" y="3057171"/>
                </a:lnTo>
                <a:lnTo>
                  <a:pt x="3474297" y="2770433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3175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0" name="Freeform 1250"> 
				</p:cNvPr>
          <p:cNvSpPr/>
          <p:nvPr/>
        </p:nvSpPr>
        <p:spPr>
          <a:xfrm>
            <a:off x="768350" y="4984750"/>
            <a:ext cx="5670550" cy="1377950"/>
          </a:xfrm>
          <a:custGeom>
            <a:avLst/>
            <a:gdLst>
              <a:gd name="connsiteX0" fmla="*/ 5673090 w 5670550"/>
              <a:gd name="connsiteY0" fmla="*/ 700334 h 1377950"/>
              <a:gd name="connsiteX1" fmla="*/ 5657285 w 5670550"/>
              <a:gd name="connsiteY1" fmla="*/ 634858 h 1377950"/>
              <a:gd name="connsiteX2" fmla="*/ 5607614 w 5670550"/>
              <a:gd name="connsiteY2" fmla="*/ 555836 h 1377950"/>
              <a:gd name="connsiteX3" fmla="*/ 5544396 w 5670550"/>
              <a:gd name="connsiteY3" fmla="*/ 492618 h 1377950"/>
              <a:gd name="connsiteX4" fmla="*/ 5447312 w 5670550"/>
              <a:gd name="connsiteY4" fmla="*/ 427143 h 1377950"/>
              <a:gd name="connsiteX5" fmla="*/ 5336681 w 5670550"/>
              <a:gd name="connsiteY5" fmla="*/ 363925 h 1377950"/>
              <a:gd name="connsiteX6" fmla="*/ 5192183 w 5670550"/>
              <a:gd name="connsiteY6" fmla="*/ 316512 h 1377950"/>
              <a:gd name="connsiteX7" fmla="*/ 5031881 w 5670550"/>
              <a:gd name="connsiteY7" fmla="*/ 269099 h 1377950"/>
              <a:gd name="connsiteX8" fmla="*/ 4839970 w 5670550"/>
              <a:gd name="connsiteY8" fmla="*/ 219427 h 1377950"/>
              <a:gd name="connsiteX9" fmla="*/ 4648058 w 5670550"/>
              <a:gd name="connsiteY9" fmla="*/ 172014 h 1377950"/>
              <a:gd name="connsiteX10" fmla="*/ 4424538 w 5670550"/>
              <a:gd name="connsiteY10" fmla="*/ 124600 h 1377950"/>
              <a:gd name="connsiteX11" fmla="*/ 3943632 w 5670550"/>
              <a:gd name="connsiteY11" fmla="*/ 59125 h 1377950"/>
              <a:gd name="connsiteX12" fmla="*/ 3415312 w 5670550"/>
              <a:gd name="connsiteY12" fmla="*/ 27516 h 1377950"/>
              <a:gd name="connsiteX13" fmla="*/ 2839578 w 5670550"/>
              <a:gd name="connsiteY13" fmla="*/ 11712 h 1377950"/>
              <a:gd name="connsiteX14" fmla="*/ 2279649 w 5670550"/>
              <a:gd name="connsiteY14" fmla="*/ 27516 h 1377950"/>
              <a:gd name="connsiteX15" fmla="*/ 1735525 w 5670550"/>
              <a:gd name="connsiteY15" fmla="*/ 59125 h 1377950"/>
              <a:gd name="connsiteX16" fmla="*/ 1256876 w 5670550"/>
              <a:gd name="connsiteY16" fmla="*/ 124600 h 1377950"/>
              <a:gd name="connsiteX17" fmla="*/ 1049160 w 5670550"/>
              <a:gd name="connsiteY17" fmla="*/ 172014 h 1377950"/>
              <a:gd name="connsiteX18" fmla="*/ 841445 w 5670550"/>
              <a:gd name="connsiteY18" fmla="*/ 219427 h 1377950"/>
              <a:gd name="connsiteX19" fmla="*/ 665338 w 5670550"/>
              <a:gd name="connsiteY19" fmla="*/ 269099 h 1377950"/>
              <a:gd name="connsiteX20" fmla="*/ 489232 w 5670550"/>
              <a:gd name="connsiteY20" fmla="*/ 316512 h 1377950"/>
              <a:gd name="connsiteX21" fmla="*/ 360538 w 5670550"/>
              <a:gd name="connsiteY21" fmla="*/ 363925 h 1377950"/>
              <a:gd name="connsiteX22" fmla="*/ 231845 w 5670550"/>
              <a:gd name="connsiteY22" fmla="*/ 427143 h 1377950"/>
              <a:gd name="connsiteX23" fmla="*/ 137018 w 5670550"/>
              <a:gd name="connsiteY23" fmla="*/ 492618 h 1377950"/>
              <a:gd name="connsiteX24" fmla="*/ 71543 w 5670550"/>
              <a:gd name="connsiteY24" fmla="*/ 555836 h 1377950"/>
              <a:gd name="connsiteX25" fmla="*/ 24129 w 5670550"/>
              <a:gd name="connsiteY25" fmla="*/ 634858 h 1377950"/>
              <a:gd name="connsiteX26" fmla="*/ 8325 w 5670550"/>
              <a:gd name="connsiteY26" fmla="*/ 700334 h 1377950"/>
              <a:gd name="connsiteX27" fmla="*/ 24129 w 5670550"/>
              <a:gd name="connsiteY27" fmla="*/ 763552 h 1377950"/>
              <a:gd name="connsiteX28" fmla="*/ 71543 w 5670550"/>
              <a:gd name="connsiteY28" fmla="*/ 844832 h 1377950"/>
              <a:gd name="connsiteX29" fmla="*/ 137018 w 5670550"/>
              <a:gd name="connsiteY29" fmla="*/ 908050 h 1377950"/>
              <a:gd name="connsiteX30" fmla="*/ 231845 w 5670550"/>
              <a:gd name="connsiteY30" fmla="*/ 971267 h 1377950"/>
              <a:gd name="connsiteX31" fmla="*/ 360538 w 5670550"/>
              <a:gd name="connsiteY31" fmla="*/ 1036743 h 1377950"/>
              <a:gd name="connsiteX32" fmla="*/ 489232 w 5670550"/>
              <a:gd name="connsiteY32" fmla="*/ 1084156 h 1377950"/>
              <a:gd name="connsiteX33" fmla="*/ 665338 w 5670550"/>
              <a:gd name="connsiteY33" fmla="*/ 1131570 h 1377950"/>
              <a:gd name="connsiteX34" fmla="*/ 841445 w 5670550"/>
              <a:gd name="connsiteY34" fmla="*/ 1197045 h 1377950"/>
              <a:gd name="connsiteX35" fmla="*/ 1049160 w 5670550"/>
              <a:gd name="connsiteY35" fmla="*/ 1228654 h 1377950"/>
              <a:gd name="connsiteX36" fmla="*/ 1256876 w 5670550"/>
              <a:gd name="connsiteY36" fmla="*/ 1276067 h 1377950"/>
              <a:gd name="connsiteX37" fmla="*/ 1735525 w 5670550"/>
              <a:gd name="connsiteY37" fmla="*/ 1339285 h 1377950"/>
              <a:gd name="connsiteX38" fmla="*/ 2279649 w 5670550"/>
              <a:gd name="connsiteY38" fmla="*/ 1370894 h 1377950"/>
              <a:gd name="connsiteX39" fmla="*/ 2839578 w 5670550"/>
              <a:gd name="connsiteY39" fmla="*/ 1388955 h 1377950"/>
              <a:gd name="connsiteX40" fmla="*/ 3415312 w 5670550"/>
              <a:gd name="connsiteY40" fmla="*/ 1370894 h 1377950"/>
              <a:gd name="connsiteX41" fmla="*/ 3943632 w 5670550"/>
              <a:gd name="connsiteY41" fmla="*/ 1339285 h 1377950"/>
              <a:gd name="connsiteX42" fmla="*/ 4424538 w 5670550"/>
              <a:gd name="connsiteY42" fmla="*/ 1276067 h 1377950"/>
              <a:gd name="connsiteX43" fmla="*/ 4648058 w 5670550"/>
              <a:gd name="connsiteY43" fmla="*/ 1228654 h 1377950"/>
              <a:gd name="connsiteX44" fmla="*/ 4839970 w 5670550"/>
              <a:gd name="connsiteY44" fmla="*/ 1197045 h 1377950"/>
              <a:gd name="connsiteX45" fmla="*/ 5031881 w 5670550"/>
              <a:gd name="connsiteY45" fmla="*/ 1131570 h 1377950"/>
              <a:gd name="connsiteX46" fmla="*/ 5192183 w 5670550"/>
              <a:gd name="connsiteY46" fmla="*/ 1084156 h 1377950"/>
              <a:gd name="connsiteX47" fmla="*/ 5336681 w 5670550"/>
              <a:gd name="connsiteY47" fmla="*/ 1036743 h 1377950"/>
              <a:gd name="connsiteX48" fmla="*/ 5447312 w 5670550"/>
              <a:gd name="connsiteY48" fmla="*/ 971267 h 1377950"/>
              <a:gd name="connsiteX49" fmla="*/ 5544396 w 5670550"/>
              <a:gd name="connsiteY49" fmla="*/ 908050 h 1377950"/>
              <a:gd name="connsiteX50" fmla="*/ 5607614 w 5670550"/>
              <a:gd name="connsiteY50" fmla="*/ 844832 h 1377950"/>
              <a:gd name="connsiteX51" fmla="*/ 5657285 w 5670550"/>
              <a:gd name="connsiteY51" fmla="*/ 763552 h 1377950"/>
              <a:gd name="connsiteX52" fmla="*/ 5673090 w 5670550"/>
              <a:gd name="connsiteY52" fmla="*/ 700334 h 1377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5670550" h="1377950">
                <a:moveTo>
                  <a:pt x="5673090" y="700334"/>
                </a:moveTo>
                <a:lnTo>
                  <a:pt x="5657285" y="634858"/>
                </a:lnTo>
                <a:lnTo>
                  <a:pt x="5607614" y="555836"/>
                </a:lnTo>
                <a:lnTo>
                  <a:pt x="5544396" y="492618"/>
                </a:lnTo>
                <a:lnTo>
                  <a:pt x="5447312" y="427143"/>
                </a:lnTo>
                <a:lnTo>
                  <a:pt x="5336681" y="363925"/>
                </a:lnTo>
                <a:lnTo>
                  <a:pt x="5192183" y="316512"/>
                </a:lnTo>
                <a:lnTo>
                  <a:pt x="5031881" y="269099"/>
                </a:lnTo>
                <a:lnTo>
                  <a:pt x="4839970" y="219427"/>
                </a:lnTo>
                <a:lnTo>
                  <a:pt x="4648058" y="172014"/>
                </a:lnTo>
                <a:lnTo>
                  <a:pt x="4424538" y="124600"/>
                </a:lnTo>
                <a:lnTo>
                  <a:pt x="3943632" y="59125"/>
                </a:lnTo>
                <a:lnTo>
                  <a:pt x="3415312" y="27516"/>
                </a:lnTo>
                <a:lnTo>
                  <a:pt x="2839578" y="11712"/>
                </a:lnTo>
                <a:lnTo>
                  <a:pt x="2279649" y="27516"/>
                </a:lnTo>
                <a:lnTo>
                  <a:pt x="1735525" y="59125"/>
                </a:lnTo>
                <a:lnTo>
                  <a:pt x="1256876" y="124600"/>
                </a:lnTo>
                <a:lnTo>
                  <a:pt x="1049160" y="172014"/>
                </a:lnTo>
                <a:lnTo>
                  <a:pt x="841445" y="219427"/>
                </a:lnTo>
                <a:lnTo>
                  <a:pt x="665338" y="269099"/>
                </a:lnTo>
                <a:lnTo>
                  <a:pt x="489232" y="316512"/>
                </a:lnTo>
                <a:lnTo>
                  <a:pt x="360538" y="363925"/>
                </a:lnTo>
                <a:lnTo>
                  <a:pt x="231845" y="427143"/>
                </a:lnTo>
                <a:lnTo>
                  <a:pt x="137018" y="492618"/>
                </a:lnTo>
                <a:lnTo>
                  <a:pt x="71543" y="555836"/>
                </a:lnTo>
                <a:lnTo>
                  <a:pt x="24129" y="634858"/>
                </a:lnTo>
                <a:lnTo>
                  <a:pt x="8325" y="700334"/>
                </a:lnTo>
                <a:lnTo>
                  <a:pt x="24129" y="763552"/>
                </a:lnTo>
                <a:lnTo>
                  <a:pt x="71543" y="844832"/>
                </a:lnTo>
                <a:lnTo>
                  <a:pt x="137018" y="908050"/>
                </a:lnTo>
                <a:lnTo>
                  <a:pt x="231845" y="971267"/>
                </a:lnTo>
                <a:lnTo>
                  <a:pt x="360538" y="1036743"/>
                </a:lnTo>
                <a:lnTo>
                  <a:pt x="489232" y="1084156"/>
                </a:lnTo>
                <a:lnTo>
                  <a:pt x="665338" y="1131570"/>
                </a:lnTo>
                <a:lnTo>
                  <a:pt x="841445" y="1197045"/>
                </a:lnTo>
                <a:lnTo>
                  <a:pt x="1049160" y="1228654"/>
                </a:lnTo>
                <a:lnTo>
                  <a:pt x="1256876" y="1276067"/>
                </a:lnTo>
                <a:lnTo>
                  <a:pt x="1735525" y="1339285"/>
                </a:lnTo>
                <a:lnTo>
                  <a:pt x="2279649" y="1370894"/>
                </a:lnTo>
                <a:lnTo>
                  <a:pt x="2839578" y="1388955"/>
                </a:lnTo>
                <a:lnTo>
                  <a:pt x="3415312" y="1370894"/>
                </a:lnTo>
                <a:lnTo>
                  <a:pt x="3943632" y="1339285"/>
                </a:lnTo>
                <a:lnTo>
                  <a:pt x="4424538" y="1276067"/>
                </a:lnTo>
                <a:lnTo>
                  <a:pt x="4648058" y="1228654"/>
                </a:lnTo>
                <a:lnTo>
                  <a:pt x="4839970" y="1197045"/>
                </a:lnTo>
                <a:lnTo>
                  <a:pt x="5031881" y="1131570"/>
                </a:lnTo>
                <a:lnTo>
                  <a:pt x="5192183" y="1084156"/>
                </a:lnTo>
                <a:lnTo>
                  <a:pt x="5336681" y="1036743"/>
                </a:lnTo>
                <a:lnTo>
                  <a:pt x="5447312" y="971267"/>
                </a:lnTo>
                <a:lnTo>
                  <a:pt x="5544396" y="908050"/>
                </a:lnTo>
                <a:lnTo>
                  <a:pt x="5607614" y="844832"/>
                </a:lnTo>
                <a:lnTo>
                  <a:pt x="5657285" y="763552"/>
                </a:lnTo>
                <a:lnTo>
                  <a:pt x="5673090" y="700334"/>
                </a:lnTo>
                <a:close/>
              </a:path>
            </a:pathLst>
          </a:custGeom>
          <a:solidFill>
            <a:srgbClr val="0000ff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1" name="Freeform 1251"> 
				</p:cNvPr>
          <p:cNvSpPr/>
          <p:nvPr/>
        </p:nvSpPr>
        <p:spPr>
          <a:xfrm>
            <a:off x="768350" y="2914650"/>
            <a:ext cx="5670550" cy="5530850"/>
          </a:xfrm>
          <a:custGeom>
            <a:avLst/>
            <a:gdLst>
              <a:gd name="connsiteX0" fmla="*/ 5673090 w 5670550"/>
              <a:gd name="connsiteY0" fmla="*/ 2770433 h 5530850"/>
              <a:gd name="connsiteX1" fmla="*/ 5657285 w 5670550"/>
              <a:gd name="connsiteY1" fmla="*/ 2481438 h 5530850"/>
              <a:gd name="connsiteX2" fmla="*/ 5607614 w 5670550"/>
              <a:gd name="connsiteY2" fmla="*/ 2210504 h 5530850"/>
              <a:gd name="connsiteX3" fmla="*/ 5544396 w 5670550"/>
              <a:gd name="connsiteY3" fmla="*/ 1953118 h 5530850"/>
              <a:gd name="connsiteX4" fmla="*/ 5447312 w 5670550"/>
              <a:gd name="connsiteY4" fmla="*/ 1697989 h 5530850"/>
              <a:gd name="connsiteX5" fmla="*/ 5336681 w 5670550"/>
              <a:gd name="connsiteY5" fmla="*/ 1458664 h 5530850"/>
              <a:gd name="connsiteX6" fmla="*/ 5192183 w 5670550"/>
              <a:gd name="connsiteY6" fmla="*/ 1235144 h 5530850"/>
              <a:gd name="connsiteX7" fmla="*/ 5031881 w 5670550"/>
              <a:gd name="connsiteY7" fmla="*/ 1025171 h 5530850"/>
              <a:gd name="connsiteX8" fmla="*/ 4839970 w 5670550"/>
              <a:gd name="connsiteY8" fmla="*/ 817455 h 5530850"/>
              <a:gd name="connsiteX9" fmla="*/ 4648058 w 5670550"/>
              <a:gd name="connsiteY9" fmla="*/ 641349 h 5530850"/>
              <a:gd name="connsiteX10" fmla="*/ 4424538 w 5670550"/>
              <a:gd name="connsiteY10" fmla="*/ 481047 h 5530850"/>
              <a:gd name="connsiteX11" fmla="*/ 4201018 w 5670550"/>
              <a:gd name="connsiteY11" fmla="*/ 354611 h 5530850"/>
              <a:gd name="connsiteX12" fmla="*/ 3943632 w 5670550"/>
              <a:gd name="connsiteY12" fmla="*/ 241722 h 5530850"/>
              <a:gd name="connsiteX13" fmla="*/ 3688503 w 5670550"/>
              <a:gd name="connsiteY13" fmla="*/ 146896 h 5530850"/>
              <a:gd name="connsiteX14" fmla="*/ 3415312 w 5670550"/>
              <a:gd name="connsiteY14" fmla="*/ 81420 h 5530850"/>
              <a:gd name="connsiteX15" fmla="*/ 3128574 w 5670550"/>
              <a:gd name="connsiteY15" fmla="*/ 34007 h 5530850"/>
              <a:gd name="connsiteX16" fmla="*/ 2839578 w 5670550"/>
              <a:gd name="connsiteY16" fmla="*/ 18202 h 5530850"/>
              <a:gd name="connsiteX17" fmla="*/ 2552841 w 5670550"/>
              <a:gd name="connsiteY17" fmla="*/ 34007 h 5530850"/>
              <a:gd name="connsiteX18" fmla="*/ 2279649 w 5670550"/>
              <a:gd name="connsiteY18" fmla="*/ 81420 h 5530850"/>
              <a:gd name="connsiteX19" fmla="*/ 2008716 w 5670550"/>
              <a:gd name="connsiteY19" fmla="*/ 146896 h 5530850"/>
              <a:gd name="connsiteX20" fmla="*/ 1735525 w 5670550"/>
              <a:gd name="connsiteY20" fmla="*/ 241722 h 5530850"/>
              <a:gd name="connsiteX21" fmla="*/ 1496201 w 5670550"/>
              <a:gd name="connsiteY21" fmla="*/ 354611 h 5530850"/>
              <a:gd name="connsiteX22" fmla="*/ 1256876 w 5670550"/>
              <a:gd name="connsiteY22" fmla="*/ 481047 h 5530850"/>
              <a:gd name="connsiteX23" fmla="*/ 1049160 w 5670550"/>
              <a:gd name="connsiteY23" fmla="*/ 641349 h 5530850"/>
              <a:gd name="connsiteX24" fmla="*/ 841445 w 5670550"/>
              <a:gd name="connsiteY24" fmla="*/ 817455 h 5530850"/>
              <a:gd name="connsiteX25" fmla="*/ 665338 w 5670550"/>
              <a:gd name="connsiteY25" fmla="*/ 1025171 h 5530850"/>
              <a:gd name="connsiteX26" fmla="*/ 489232 w 5670550"/>
              <a:gd name="connsiteY26" fmla="*/ 1235144 h 5530850"/>
              <a:gd name="connsiteX27" fmla="*/ 360538 w 5670550"/>
              <a:gd name="connsiteY27" fmla="*/ 1458664 h 5530850"/>
              <a:gd name="connsiteX28" fmla="*/ 231845 w 5670550"/>
              <a:gd name="connsiteY28" fmla="*/ 1697989 h 5530850"/>
              <a:gd name="connsiteX29" fmla="*/ 137018 w 5670550"/>
              <a:gd name="connsiteY29" fmla="*/ 1953118 h 5530850"/>
              <a:gd name="connsiteX30" fmla="*/ 71543 w 5670550"/>
              <a:gd name="connsiteY30" fmla="*/ 2210504 h 5530850"/>
              <a:gd name="connsiteX31" fmla="*/ 24129 w 5670550"/>
              <a:gd name="connsiteY31" fmla="*/ 2481438 h 5530850"/>
              <a:gd name="connsiteX32" fmla="*/ 8325 w 5670550"/>
              <a:gd name="connsiteY32" fmla="*/ 2770433 h 5530850"/>
              <a:gd name="connsiteX33" fmla="*/ 24129 w 5670550"/>
              <a:gd name="connsiteY33" fmla="*/ 3057171 h 5530850"/>
              <a:gd name="connsiteX34" fmla="*/ 71543 w 5670550"/>
              <a:gd name="connsiteY34" fmla="*/ 3330362 h 5530850"/>
              <a:gd name="connsiteX35" fmla="*/ 137018 w 5670550"/>
              <a:gd name="connsiteY35" fmla="*/ 3585491 h 5530850"/>
              <a:gd name="connsiteX36" fmla="*/ 231845 w 5670550"/>
              <a:gd name="connsiteY36" fmla="*/ 3842879 h 5530850"/>
              <a:gd name="connsiteX37" fmla="*/ 360538 w 5670550"/>
              <a:gd name="connsiteY37" fmla="*/ 4082202 h 5530850"/>
              <a:gd name="connsiteX38" fmla="*/ 489232 w 5670550"/>
              <a:gd name="connsiteY38" fmla="*/ 4321528 h 5530850"/>
              <a:gd name="connsiteX39" fmla="*/ 665338 w 5670550"/>
              <a:gd name="connsiteY39" fmla="*/ 4529242 h 5530850"/>
              <a:gd name="connsiteX40" fmla="*/ 841445 w 5670550"/>
              <a:gd name="connsiteY40" fmla="*/ 4721153 h 5530850"/>
              <a:gd name="connsiteX41" fmla="*/ 1049160 w 5670550"/>
              <a:gd name="connsiteY41" fmla="*/ 4897260 h 5530850"/>
              <a:gd name="connsiteX42" fmla="*/ 1256876 w 5670550"/>
              <a:gd name="connsiteY42" fmla="*/ 5057562 h 5530850"/>
              <a:gd name="connsiteX43" fmla="*/ 1496201 w 5670550"/>
              <a:gd name="connsiteY43" fmla="*/ 5202060 h 5530850"/>
              <a:gd name="connsiteX44" fmla="*/ 1735525 w 5670550"/>
              <a:gd name="connsiteY44" fmla="*/ 5314950 h 5530850"/>
              <a:gd name="connsiteX45" fmla="*/ 2008716 w 5670550"/>
              <a:gd name="connsiteY45" fmla="*/ 5409775 h 5530850"/>
              <a:gd name="connsiteX46" fmla="*/ 2279649 w 5670550"/>
              <a:gd name="connsiteY46" fmla="*/ 5472993 h 5530850"/>
              <a:gd name="connsiteX47" fmla="*/ 2552841 w 5670550"/>
              <a:gd name="connsiteY47" fmla="*/ 5522665 h 5530850"/>
              <a:gd name="connsiteX48" fmla="*/ 2839578 w 5670550"/>
              <a:gd name="connsiteY48" fmla="*/ 5538469 h 5530850"/>
              <a:gd name="connsiteX49" fmla="*/ 3128574 w 5670550"/>
              <a:gd name="connsiteY49" fmla="*/ 5522665 h 5530850"/>
              <a:gd name="connsiteX50" fmla="*/ 3415312 w 5670550"/>
              <a:gd name="connsiteY50" fmla="*/ 5472993 h 5530850"/>
              <a:gd name="connsiteX51" fmla="*/ 3688503 w 5670550"/>
              <a:gd name="connsiteY51" fmla="*/ 5409775 h 5530850"/>
              <a:gd name="connsiteX52" fmla="*/ 3943632 w 5670550"/>
              <a:gd name="connsiteY52" fmla="*/ 5314950 h 5530850"/>
              <a:gd name="connsiteX53" fmla="*/ 4201018 w 5670550"/>
              <a:gd name="connsiteY53" fmla="*/ 5202060 h 5530850"/>
              <a:gd name="connsiteX54" fmla="*/ 4424538 w 5670550"/>
              <a:gd name="connsiteY54" fmla="*/ 5057562 h 5530850"/>
              <a:gd name="connsiteX55" fmla="*/ 4648058 w 5670550"/>
              <a:gd name="connsiteY55" fmla="*/ 4897260 h 5530850"/>
              <a:gd name="connsiteX56" fmla="*/ 4839970 w 5670550"/>
              <a:gd name="connsiteY56" fmla="*/ 4721153 h 5530850"/>
              <a:gd name="connsiteX57" fmla="*/ 5031881 w 5670550"/>
              <a:gd name="connsiteY57" fmla="*/ 4529242 h 5530850"/>
              <a:gd name="connsiteX58" fmla="*/ 5192183 w 5670550"/>
              <a:gd name="connsiteY58" fmla="*/ 4321528 h 5530850"/>
              <a:gd name="connsiteX59" fmla="*/ 5336681 w 5670550"/>
              <a:gd name="connsiteY59" fmla="*/ 4082202 h 5530850"/>
              <a:gd name="connsiteX60" fmla="*/ 5447312 w 5670550"/>
              <a:gd name="connsiteY60" fmla="*/ 3842879 h 5530850"/>
              <a:gd name="connsiteX61" fmla="*/ 5544396 w 5670550"/>
              <a:gd name="connsiteY61" fmla="*/ 3585491 h 5530850"/>
              <a:gd name="connsiteX62" fmla="*/ 5607614 w 5670550"/>
              <a:gd name="connsiteY62" fmla="*/ 3330362 h 5530850"/>
              <a:gd name="connsiteX63" fmla="*/ 5657285 w 5670550"/>
              <a:gd name="connsiteY63" fmla="*/ 3057171 h 5530850"/>
              <a:gd name="connsiteX64" fmla="*/ 5673090 w 5670550"/>
              <a:gd name="connsiteY64" fmla="*/ 2770433 h 5530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5670550" h="5530850">
                <a:moveTo>
                  <a:pt x="5673090" y="2770433"/>
                </a:moveTo>
                <a:lnTo>
                  <a:pt x="5657285" y="2481438"/>
                </a:lnTo>
                <a:lnTo>
                  <a:pt x="5607614" y="2210504"/>
                </a:lnTo>
                <a:lnTo>
                  <a:pt x="5544396" y="1953118"/>
                </a:lnTo>
                <a:lnTo>
                  <a:pt x="5447312" y="1697989"/>
                </a:lnTo>
                <a:lnTo>
                  <a:pt x="5336681" y="1458664"/>
                </a:lnTo>
                <a:lnTo>
                  <a:pt x="5192183" y="1235144"/>
                </a:lnTo>
                <a:lnTo>
                  <a:pt x="5031881" y="1025171"/>
                </a:lnTo>
                <a:lnTo>
                  <a:pt x="4839970" y="817455"/>
                </a:lnTo>
                <a:lnTo>
                  <a:pt x="4648058" y="641349"/>
                </a:lnTo>
                <a:lnTo>
                  <a:pt x="4424538" y="481047"/>
                </a:lnTo>
                <a:lnTo>
                  <a:pt x="4201018" y="354611"/>
                </a:lnTo>
                <a:lnTo>
                  <a:pt x="3943632" y="241722"/>
                </a:lnTo>
                <a:lnTo>
                  <a:pt x="3688503" y="146896"/>
                </a:lnTo>
                <a:lnTo>
                  <a:pt x="3415312" y="81420"/>
                </a:lnTo>
                <a:lnTo>
                  <a:pt x="3128574" y="34007"/>
                </a:lnTo>
                <a:lnTo>
                  <a:pt x="2839578" y="18202"/>
                </a:lnTo>
                <a:lnTo>
                  <a:pt x="2552841" y="34007"/>
                </a:lnTo>
                <a:lnTo>
                  <a:pt x="2279649" y="81420"/>
                </a:lnTo>
                <a:lnTo>
                  <a:pt x="2008716" y="146896"/>
                </a:lnTo>
                <a:lnTo>
                  <a:pt x="1735525" y="241722"/>
                </a:lnTo>
                <a:lnTo>
                  <a:pt x="1496201" y="354611"/>
                </a:lnTo>
                <a:lnTo>
                  <a:pt x="1256876" y="481047"/>
                </a:lnTo>
                <a:lnTo>
                  <a:pt x="1049160" y="641349"/>
                </a:lnTo>
                <a:lnTo>
                  <a:pt x="841445" y="817455"/>
                </a:lnTo>
                <a:lnTo>
                  <a:pt x="665338" y="1025171"/>
                </a:lnTo>
                <a:lnTo>
                  <a:pt x="489232" y="1235144"/>
                </a:lnTo>
                <a:lnTo>
                  <a:pt x="360538" y="1458664"/>
                </a:lnTo>
                <a:lnTo>
                  <a:pt x="231845" y="1697989"/>
                </a:lnTo>
                <a:lnTo>
                  <a:pt x="137018" y="1953118"/>
                </a:lnTo>
                <a:lnTo>
                  <a:pt x="71543" y="2210504"/>
                </a:lnTo>
                <a:lnTo>
                  <a:pt x="24129" y="2481438"/>
                </a:lnTo>
                <a:lnTo>
                  <a:pt x="8325" y="2770433"/>
                </a:lnTo>
                <a:lnTo>
                  <a:pt x="24129" y="3057171"/>
                </a:lnTo>
                <a:lnTo>
                  <a:pt x="71543" y="3330362"/>
                </a:lnTo>
                <a:lnTo>
                  <a:pt x="137018" y="3585491"/>
                </a:lnTo>
                <a:lnTo>
                  <a:pt x="231845" y="3842879"/>
                </a:lnTo>
                <a:lnTo>
                  <a:pt x="360538" y="4082202"/>
                </a:lnTo>
                <a:lnTo>
                  <a:pt x="489232" y="4321528"/>
                </a:lnTo>
                <a:lnTo>
                  <a:pt x="665338" y="4529242"/>
                </a:lnTo>
                <a:lnTo>
                  <a:pt x="841445" y="4721153"/>
                </a:lnTo>
                <a:lnTo>
                  <a:pt x="1049160" y="4897260"/>
                </a:lnTo>
                <a:lnTo>
                  <a:pt x="1256876" y="5057562"/>
                </a:lnTo>
                <a:lnTo>
                  <a:pt x="1496201" y="5202060"/>
                </a:lnTo>
                <a:lnTo>
                  <a:pt x="1735525" y="5314950"/>
                </a:lnTo>
                <a:lnTo>
                  <a:pt x="2008716" y="5409775"/>
                </a:lnTo>
                <a:lnTo>
                  <a:pt x="2279649" y="5472993"/>
                </a:lnTo>
                <a:lnTo>
                  <a:pt x="2552841" y="5522665"/>
                </a:lnTo>
                <a:lnTo>
                  <a:pt x="2839578" y="5538469"/>
                </a:lnTo>
                <a:lnTo>
                  <a:pt x="3128574" y="5522665"/>
                </a:lnTo>
                <a:lnTo>
                  <a:pt x="3415312" y="5472993"/>
                </a:lnTo>
                <a:lnTo>
                  <a:pt x="3688503" y="5409775"/>
                </a:lnTo>
                <a:lnTo>
                  <a:pt x="3943632" y="5314950"/>
                </a:lnTo>
                <a:lnTo>
                  <a:pt x="4201018" y="5202060"/>
                </a:lnTo>
                <a:lnTo>
                  <a:pt x="4424538" y="5057562"/>
                </a:lnTo>
                <a:lnTo>
                  <a:pt x="4648058" y="4897260"/>
                </a:lnTo>
                <a:lnTo>
                  <a:pt x="4839970" y="4721153"/>
                </a:lnTo>
                <a:lnTo>
                  <a:pt x="5031881" y="4529242"/>
                </a:lnTo>
                <a:lnTo>
                  <a:pt x="5192183" y="4321528"/>
                </a:lnTo>
                <a:lnTo>
                  <a:pt x="5336681" y="4082202"/>
                </a:lnTo>
                <a:lnTo>
                  <a:pt x="5447312" y="3842879"/>
                </a:lnTo>
                <a:lnTo>
                  <a:pt x="5544396" y="3585491"/>
                </a:lnTo>
                <a:lnTo>
                  <a:pt x="5607614" y="3330362"/>
                </a:lnTo>
                <a:lnTo>
                  <a:pt x="5657285" y="3057171"/>
                </a:lnTo>
                <a:lnTo>
                  <a:pt x="5673090" y="2770433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2" name="Freeform 1252"> 
				</p:cNvPr>
          <p:cNvSpPr/>
          <p:nvPr/>
        </p:nvSpPr>
        <p:spPr>
          <a:xfrm>
            <a:off x="3625850" y="3460750"/>
            <a:ext cx="2292350" cy="2216150"/>
          </a:xfrm>
          <a:custGeom>
            <a:avLst/>
            <a:gdLst>
              <a:gd name="connsiteX0" fmla="*/ 15946 w 2292350"/>
              <a:gd name="connsiteY0" fmla="*/ 2224335 h 2216150"/>
              <a:gd name="connsiteX1" fmla="*/ 2303075 w 2292350"/>
              <a:gd name="connsiteY1" fmla="*/ 16228 h 2216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92350" h="2216150">
                <a:moveTo>
                  <a:pt x="15946" y="2224335"/>
                </a:moveTo>
                <a:lnTo>
                  <a:pt x="2303075" y="16228"/>
                </a:lnTo>
              </a:path>
            </a:pathLst>
          </a:custGeom>
          <a:ln w="3175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54" name="Picture 1254">
					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37860" y="3322320"/>
            <a:ext cx="335280" cy="335280"/>
          </a:xfrm>
          <a:prstGeom prst="rect">
            <a:avLst/>
          </a:prstGeom>
        </p:spPr>
      </p:pic>
      <p:pic>
        <p:nvPicPr>
          <p:cNvPr id="1255" name="Picture 1255">
					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55720" y="4221479"/>
            <a:ext cx="198120" cy="327660"/>
          </a:xfrm>
          <a:prstGeom prst="rect">
            <a:avLst/>
          </a:prstGeom>
        </p:spPr>
      </p:pic>
      <p:pic>
        <p:nvPicPr>
          <p:cNvPr id="1256" name="Picture 1256">
					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98720" y="5646420"/>
            <a:ext cx="213360" cy="411480"/>
          </a:xfrm>
          <a:prstGeom prst="rect">
            <a:avLst/>
          </a:prstGeom>
        </p:spPr>
      </p:pic>
      <p:sp>
        <p:nvSpPr>
          <p:cNvPr id="1256" name="Freeform 1256"> 
				</p:cNvPr>
          <p:cNvSpPr/>
          <p:nvPr/>
        </p:nvSpPr>
        <p:spPr>
          <a:xfrm>
            <a:off x="3581400" y="3949700"/>
            <a:ext cx="850900" cy="495300"/>
          </a:xfrm>
          <a:custGeom>
            <a:avLst/>
            <a:gdLst>
              <a:gd name="connsiteX0" fmla="*/ 14187 w 850900"/>
              <a:gd name="connsiteY0" fmla="*/ 25327 h 495300"/>
              <a:gd name="connsiteX1" fmla="*/ 526307 w 850900"/>
              <a:gd name="connsiteY1" fmla="*/ 157898 h 495300"/>
              <a:gd name="connsiteX2" fmla="*/ 854508 w 850900"/>
              <a:gd name="connsiteY2" fmla="*/ 506498 h 495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0900" h="495300">
                <a:moveTo>
                  <a:pt x="14187" y="25327"/>
                </a:moveTo>
                <a:cubicBezTo>
                  <a:pt x="194259" y="17793"/>
                  <a:pt x="372508" y="63936"/>
                  <a:pt x="526307" y="157898"/>
                </a:cubicBezTo>
                <a:cubicBezTo>
                  <a:pt x="664956" y="242604"/>
                  <a:pt x="778306" y="362999"/>
                  <a:pt x="854508" y="506498"/>
                </a:cubicBezTo>
              </a:path>
            </a:pathLst>
          </a:custGeom>
          <a:ln w="25400">
            <a:solidFill>
              <a:srgbClr val="c72404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7" name="Freeform 1257"> 
				</p:cNvPr>
          <p:cNvSpPr/>
          <p:nvPr/>
        </p:nvSpPr>
        <p:spPr>
          <a:xfrm>
            <a:off x="3619500" y="4127500"/>
            <a:ext cx="1054100" cy="1511300"/>
          </a:xfrm>
          <a:custGeom>
            <a:avLst/>
            <a:gdLst>
              <a:gd name="connsiteX0" fmla="*/ 21441 w 1054100"/>
              <a:gd name="connsiteY0" fmla="*/ 1516780 h 1511300"/>
              <a:gd name="connsiteX1" fmla="*/ 1054171 w 1054100"/>
              <a:gd name="connsiteY1" fmla="*/ 20455 h 1511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054100" h="1511300">
                <a:moveTo>
                  <a:pt x="21441" y="1516780"/>
                </a:moveTo>
                <a:lnTo>
                  <a:pt x="1054171" y="20455"/>
                </a:lnTo>
              </a:path>
            </a:pathLst>
          </a:custGeom>
          <a:ln w="25400">
            <a:solidFill>
              <a:srgbClr val="a5a9a7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8" name="Freeform 1258"> 
				</p:cNvPr>
          <p:cNvSpPr/>
          <p:nvPr/>
        </p:nvSpPr>
        <p:spPr>
          <a:xfrm>
            <a:off x="3632200" y="4483100"/>
            <a:ext cx="1689100" cy="1155700"/>
          </a:xfrm>
          <a:custGeom>
            <a:avLst/>
            <a:gdLst>
              <a:gd name="connsiteX0" fmla="*/ 14731 w 1689100"/>
              <a:gd name="connsiteY0" fmla="*/ 1163823 h 1155700"/>
              <a:gd name="connsiteX1" fmla="*/ 1689365 w 1689100"/>
              <a:gd name="connsiteY1" fmla="*/ 20523 h 1155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689100" h="1155700">
                <a:moveTo>
                  <a:pt x="14731" y="1163823"/>
                </a:moveTo>
                <a:lnTo>
                  <a:pt x="1689365" y="20523"/>
                </a:lnTo>
              </a:path>
            </a:pathLst>
          </a:custGeom>
          <a:ln w="25400">
            <a:solidFill>
              <a:srgbClr val="a5a9a7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9" name="Freeform 1259"> 
				</p:cNvPr>
          <p:cNvSpPr/>
          <p:nvPr/>
        </p:nvSpPr>
        <p:spPr>
          <a:xfrm>
            <a:off x="4641850" y="4044950"/>
            <a:ext cx="692150" cy="565150"/>
          </a:xfrm>
          <a:custGeom>
            <a:avLst/>
            <a:gdLst>
              <a:gd name="connsiteX0" fmla="*/ 22719 w 692150"/>
              <a:gd name="connsiteY0" fmla="*/ 104845 h 565150"/>
              <a:gd name="connsiteX1" fmla="*/ 311715 w 692150"/>
              <a:gd name="connsiteY1" fmla="*/ 70979 h 565150"/>
              <a:gd name="connsiteX2" fmla="*/ 519430 w 692150"/>
              <a:gd name="connsiteY2" fmla="*/ 23566 h 565150"/>
              <a:gd name="connsiteX3" fmla="*/ 645866 w 692150"/>
              <a:gd name="connsiteY3" fmla="*/ 262890 h 565150"/>
              <a:gd name="connsiteX4" fmla="*/ 695537 w 692150"/>
              <a:gd name="connsiteY4" fmla="*/ 454801 h 565150"/>
              <a:gd name="connsiteX5" fmla="*/ 438150 w 692150"/>
              <a:gd name="connsiteY5" fmla="*/ 520277 h 565150"/>
              <a:gd name="connsiteX6" fmla="*/ 198826 w 692150"/>
              <a:gd name="connsiteY6" fmla="*/ 567690 h 565150"/>
              <a:gd name="connsiteX7" fmla="*/ 135608 w 692150"/>
              <a:gd name="connsiteY7" fmla="*/ 344170 h 565150"/>
              <a:gd name="connsiteX8" fmla="*/ 22719 w 692150"/>
              <a:gd name="connsiteY8" fmla="*/ 104845 h 565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92150" h="565150">
                <a:moveTo>
                  <a:pt x="22719" y="104845"/>
                </a:moveTo>
                <a:lnTo>
                  <a:pt x="311715" y="70979"/>
                </a:lnTo>
                <a:lnTo>
                  <a:pt x="519430" y="23566"/>
                </a:lnTo>
                <a:lnTo>
                  <a:pt x="645866" y="262890"/>
                </a:lnTo>
                <a:lnTo>
                  <a:pt x="695537" y="454801"/>
                </a:lnTo>
                <a:lnTo>
                  <a:pt x="438150" y="520277"/>
                </a:lnTo>
                <a:lnTo>
                  <a:pt x="198826" y="567690"/>
                </a:lnTo>
                <a:lnTo>
                  <a:pt x="135608" y="344170"/>
                </a:lnTo>
                <a:lnTo>
                  <a:pt x="22719" y="104845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61" name="Picture 1261">
					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87980" y="5113020"/>
            <a:ext cx="213360" cy="259079"/>
          </a:xfrm>
          <a:prstGeom prst="rect">
            <a:avLst/>
          </a:prstGeom>
        </p:spPr>
      </p:pic>
      <p:sp>
        <p:nvSpPr>
          <p:cNvPr id="1261" name="Freeform 1261"> 
				</p:cNvPr>
          <p:cNvSpPr/>
          <p:nvPr/>
        </p:nvSpPr>
        <p:spPr>
          <a:xfrm>
            <a:off x="3638550" y="4603750"/>
            <a:ext cx="1200150" cy="1009650"/>
          </a:xfrm>
          <a:custGeom>
            <a:avLst/>
            <a:gdLst>
              <a:gd name="connsiteX0" fmla="*/ 27288 w 1200150"/>
              <a:gd name="connsiteY0" fmla="*/ 1016367 h 1009650"/>
              <a:gd name="connsiteX1" fmla="*/ 1205174 w 1200150"/>
              <a:gd name="connsiteY1" fmla="*/ 21831 h 1009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200150" h="1009650">
                <a:moveTo>
                  <a:pt x="27288" y="1016367"/>
                </a:moveTo>
                <a:lnTo>
                  <a:pt x="1205174" y="21831"/>
                </a:lnTo>
              </a:path>
            </a:pathLst>
          </a:custGeom>
          <a:ln w="25400">
            <a:solidFill>
              <a:srgbClr val="a5a9a7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2" name="Freeform 1262"> 
				</p:cNvPr>
          <p:cNvSpPr/>
          <p:nvPr/>
        </p:nvSpPr>
        <p:spPr>
          <a:xfrm>
            <a:off x="3625850" y="4057650"/>
            <a:ext cx="1504950" cy="1555750"/>
          </a:xfrm>
          <a:custGeom>
            <a:avLst/>
            <a:gdLst>
              <a:gd name="connsiteX0" fmla="*/ 28259 w 1504950"/>
              <a:gd name="connsiteY0" fmla="*/ 1565444 h 1555750"/>
              <a:gd name="connsiteX1" fmla="*/ 1514704 w 1504950"/>
              <a:gd name="connsiteY1" fmla="*/ 19865 h 1555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504950" h="1555750">
                <a:moveTo>
                  <a:pt x="28259" y="1565444"/>
                </a:moveTo>
                <a:lnTo>
                  <a:pt x="1514704" y="19865"/>
                </a:lnTo>
              </a:path>
            </a:pathLst>
          </a:custGeom>
          <a:ln w="25400">
            <a:solidFill>
              <a:srgbClr val="a5a9a7">
                <a:alpha val="100000"/>
              </a:srgb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3" name="Freeform 1263"> 
				</p:cNvPr>
          <p:cNvSpPr/>
          <p:nvPr/>
        </p:nvSpPr>
        <p:spPr>
          <a:xfrm>
            <a:off x="3676650" y="4349750"/>
            <a:ext cx="1314450" cy="1250950"/>
          </a:xfrm>
          <a:custGeom>
            <a:avLst/>
            <a:gdLst>
              <a:gd name="connsiteX0" fmla="*/ 24098 w 1314450"/>
              <a:gd name="connsiteY0" fmla="*/ 1260562 h 1250950"/>
              <a:gd name="connsiteX1" fmla="*/ 33294 w 1314450"/>
              <a:gd name="connsiteY1" fmla="*/ 1251804 h 1250950"/>
              <a:gd name="connsiteX2" fmla="*/ 1316702 w 1314450"/>
              <a:gd name="connsiteY2" fmla="*/ 29479 h 1250950"/>
              <a:gd name="connsiteX3" fmla="*/ 1325899 w 1314450"/>
              <a:gd name="connsiteY3" fmla="*/ 20720 h 1250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14450" h="1250950">
                <a:moveTo>
                  <a:pt x="24098" y="1260562"/>
                </a:moveTo>
                <a:lnTo>
                  <a:pt x="33294" y="1251804"/>
                </a:lnTo>
                <a:lnTo>
                  <a:pt x="1316702" y="29479"/>
                </a:lnTo>
                <a:lnTo>
                  <a:pt x="1325899" y="20720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4" name="Freeform 1264"> 
				</p:cNvPr>
          <p:cNvSpPr/>
          <p:nvPr/>
        </p:nvSpPr>
        <p:spPr>
          <a:xfrm>
            <a:off x="4972050" y="4286250"/>
            <a:ext cx="82550" cy="82550"/>
          </a:xfrm>
          <a:custGeom>
            <a:avLst/>
            <a:gdLst>
              <a:gd name="connsiteX0" fmla="*/ 23052 w 82550"/>
              <a:gd name="connsiteY0" fmla="*/ 21158 h 82550"/>
              <a:gd name="connsiteX1" fmla="*/ 94874 w 82550"/>
              <a:gd name="connsiteY1" fmla="*/ 22909 h 82550"/>
              <a:gd name="connsiteX2" fmla="*/ 93122 w 82550"/>
              <a:gd name="connsiteY2" fmla="*/ 94731 h 82550"/>
              <a:gd name="connsiteX3" fmla="*/ 21301 w 82550"/>
              <a:gd name="connsiteY3" fmla="*/ 92979 h 82550"/>
              <a:gd name="connsiteX4" fmla="*/ 23052 w 82550"/>
              <a:gd name="connsiteY4" fmla="*/ 21158 h 82550"/>
              <a:gd name="connsiteX5" fmla="*/ 23052 w 82550"/>
              <a:gd name="connsiteY5" fmla="*/ 21158 h 82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2550" h="82550">
                <a:moveTo>
                  <a:pt x="23052" y="21158"/>
                </a:moveTo>
                <a:cubicBezTo>
                  <a:pt x="43369" y="1809"/>
                  <a:pt x="75524" y="2593"/>
                  <a:pt x="94874" y="22909"/>
                </a:cubicBezTo>
                <a:cubicBezTo>
                  <a:pt x="114222" y="43226"/>
                  <a:pt x="113438" y="75381"/>
                  <a:pt x="93122" y="94731"/>
                </a:cubicBezTo>
                <a:cubicBezTo>
                  <a:pt x="72806" y="114079"/>
                  <a:pt x="40651" y="113295"/>
                  <a:pt x="21301" y="92979"/>
                </a:cubicBezTo>
                <a:cubicBezTo>
                  <a:pt x="1953" y="72663"/>
                  <a:pt x="2737" y="40508"/>
                  <a:pt x="23052" y="21158"/>
                </a:cubicBezTo>
                <a:lnTo>
                  <a:pt x="23052" y="21158"/>
                </a:lnTo>
                <a:close/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5" name="Freeform 1265"> 
				</p:cNvPr>
          <p:cNvSpPr/>
          <p:nvPr/>
        </p:nvSpPr>
        <p:spPr>
          <a:xfrm>
            <a:off x="3613150" y="5568950"/>
            <a:ext cx="95250" cy="95250"/>
          </a:xfrm>
          <a:custGeom>
            <a:avLst/>
            <a:gdLst>
              <a:gd name="connsiteX0" fmla="*/ 95044 w 95250"/>
              <a:gd name="connsiteY0" fmla="*/ 104425 h 95250"/>
              <a:gd name="connsiteX1" fmla="*/ 23223 w 95250"/>
              <a:gd name="connsiteY1" fmla="*/ 102674 h 95250"/>
              <a:gd name="connsiteX2" fmla="*/ 24974 w 95250"/>
              <a:gd name="connsiteY2" fmla="*/ 30853 h 95250"/>
              <a:gd name="connsiteX3" fmla="*/ 96795 w 95250"/>
              <a:gd name="connsiteY3" fmla="*/ 32604 h 95250"/>
              <a:gd name="connsiteX4" fmla="*/ 95044 w 95250"/>
              <a:gd name="connsiteY4" fmla="*/ 104425 h 95250"/>
              <a:gd name="connsiteX5" fmla="*/ 95044 w 95250"/>
              <a:gd name="connsiteY5" fmla="*/ 104425 h 95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5250" h="95250">
                <a:moveTo>
                  <a:pt x="95044" y="104425"/>
                </a:moveTo>
                <a:cubicBezTo>
                  <a:pt x="74727" y="123774"/>
                  <a:pt x="42572" y="122990"/>
                  <a:pt x="23223" y="102674"/>
                </a:cubicBezTo>
                <a:cubicBezTo>
                  <a:pt x="3874" y="82358"/>
                  <a:pt x="4658" y="50203"/>
                  <a:pt x="24974" y="30853"/>
                </a:cubicBezTo>
                <a:cubicBezTo>
                  <a:pt x="45290" y="11503"/>
                  <a:pt x="77446" y="12288"/>
                  <a:pt x="96795" y="32604"/>
                </a:cubicBezTo>
                <a:cubicBezTo>
                  <a:pt x="116144" y="52921"/>
                  <a:pt x="115360" y="85076"/>
                  <a:pt x="95044" y="104425"/>
                </a:cubicBezTo>
                <a:lnTo>
                  <a:pt x="95044" y="104425"/>
                </a:lnTo>
                <a:close/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6" name="Freeform 1266"> 
				</p:cNvPr>
          <p:cNvSpPr/>
          <p:nvPr/>
        </p:nvSpPr>
        <p:spPr>
          <a:xfrm>
            <a:off x="5073650" y="5670550"/>
            <a:ext cx="933450" cy="463550"/>
          </a:xfrm>
          <a:custGeom>
            <a:avLst/>
            <a:gdLst>
              <a:gd name="connsiteX0" fmla="*/ 940651 w 933450"/>
              <a:gd name="connsiteY0" fmla="*/ 19594 h 463550"/>
              <a:gd name="connsiteX1" fmla="*/ 624566 w 933450"/>
              <a:gd name="connsiteY1" fmla="*/ 279416 h 463550"/>
              <a:gd name="connsiteX2" fmla="*/ 19881 w 933450"/>
              <a:gd name="connsiteY2" fmla="*/ 467287 h 463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33450" h="463550">
                <a:moveTo>
                  <a:pt x="940651" y="19594"/>
                </a:moveTo>
                <a:cubicBezTo>
                  <a:pt x="849073" y="121728"/>
                  <a:pt x="742492" y="209337"/>
                  <a:pt x="624566" y="279416"/>
                </a:cubicBezTo>
                <a:cubicBezTo>
                  <a:pt x="440593" y="388744"/>
                  <a:pt x="233417" y="453112"/>
                  <a:pt x="19881" y="467287"/>
                </a:cubicBezTo>
              </a:path>
            </a:pathLst>
          </a:custGeom>
          <a:ln w="25400">
            <a:solidFill>
              <a:srgbClr val="c72404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68" name="Picture 1268">
					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51960" y="4617720"/>
            <a:ext cx="281940" cy="236220"/>
          </a:xfrm>
          <a:prstGeom prst="rect">
            <a:avLst/>
          </a:prstGeom>
        </p:spPr>
      </p:pic>
      <p:pic>
        <p:nvPicPr>
          <p:cNvPr id="1269" name="Picture 1269">
					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802379" y="5974080"/>
            <a:ext cx="350520" cy="236220"/>
          </a:xfrm>
          <a:prstGeom prst="rect">
            <a:avLst/>
          </a:prstGeom>
        </p:spPr>
      </p:pic>
      <p:pic>
        <p:nvPicPr>
          <p:cNvPr id="1270" name="Picture 1270">
					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627120" y="6050280"/>
            <a:ext cx="121920" cy="160020"/>
          </a:xfrm>
          <a:prstGeom prst="rect">
            <a:avLst/>
          </a:prstGeom>
        </p:spPr>
      </p:pic>
      <p:pic>
        <p:nvPicPr>
          <p:cNvPr id="1271" name="Picture 1271">
					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175760" y="5974080"/>
            <a:ext cx="144780" cy="236220"/>
          </a:xfrm>
          <a:prstGeom prst="rect">
            <a:avLst/>
          </a:prstGeom>
        </p:spPr>
      </p:pic>
      <p:pic>
        <p:nvPicPr>
          <p:cNvPr id="1272" name="Picture 1272">
					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236720" y="3649979"/>
            <a:ext cx="350520" cy="236220"/>
          </a:xfrm>
          <a:prstGeom prst="rect">
            <a:avLst/>
          </a:prstGeom>
        </p:spPr>
      </p:pic>
      <p:pic>
        <p:nvPicPr>
          <p:cNvPr id="1273" name="Picture 1273">
					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069079" y="3726179"/>
            <a:ext cx="121920" cy="160020"/>
          </a:xfrm>
          <a:prstGeom prst="rect">
            <a:avLst/>
          </a:prstGeom>
        </p:spPr>
      </p:pic>
      <p:pic>
        <p:nvPicPr>
          <p:cNvPr id="1274" name="Picture 1274">
					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617720" y="3649979"/>
            <a:ext cx="144780" cy="236220"/>
          </a:xfrm>
          <a:prstGeom prst="rect">
            <a:avLst/>
          </a:prstGeom>
        </p:spPr>
      </p:pic>
      <p:sp>
        <p:nvSpPr>
          <p:cNvPr id="1274" name="TextBox 1274"/>
          <p:cNvSpPr txBox="1"/>
          <p:nvPr/>
        </p:nvSpPr>
        <p:spPr>
          <a:xfrm>
            <a:off x="673100" y="444500"/>
            <a:ext cx="6673471" cy="83210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13750"/>
              </a:lnSpc>
            </a:pPr>
            <a:r>
              <a:rPr lang="en-US" altLang="zh-CN" sz="4800" spc="114" dirty="0">
                <a:solidFill>
                  <a:srgbClr val="000000"/>
                </a:solidFill>
                <a:latin typeface="Times New Roman"/>
                <a:ea typeface="Times New Roman"/>
              </a:rPr>
              <a:t>Differential</a:t>
            </a:r>
            <a:r>
              <a:rPr lang="en-US" altLang="zh-CN" sz="4800" spc="8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800" spc="125" dirty="0">
                <a:solidFill>
                  <a:srgbClr val="000000"/>
                </a:solidFill>
                <a:latin typeface="Times New Roman"/>
                <a:ea typeface="Times New Roman"/>
              </a:rPr>
              <a:t>Solid</a:t>
            </a:r>
            <a:r>
              <a:rPr lang="en-US" altLang="zh-CN" sz="4800" spc="8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800" spc="139" dirty="0">
                <a:solidFill>
                  <a:srgbClr val="000000"/>
                </a:solidFill>
                <a:latin typeface="Times New Roman"/>
                <a:ea typeface="Times New Roman"/>
              </a:rPr>
              <a:t>Angles</a:t>
            </a:r>
          </a:p>
        </p:txBody>
      </p:sp>
      <p:sp>
        <p:nvSpPr>
          <p:cNvPr id="1275" name="TextBox 1275"/>
          <p:cNvSpPr txBox="1"/>
          <p:nvPr/>
        </p:nvSpPr>
        <p:spPr>
          <a:xfrm>
            <a:off x="7734300" y="2705100"/>
            <a:ext cx="2428823" cy="5883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8749"/>
              </a:lnSpc>
            </a:pPr>
            <a:r>
              <a:rPr lang="en-US" altLang="zh-CN" sz="3400" spc="270" dirty="0">
                <a:solidFill>
                  <a:srgbClr val="000000"/>
                </a:solidFill>
                <a:latin typeface="Times New Roman"/>
                <a:ea typeface="Times New Roman"/>
              </a:rPr>
              <a:t>Sphere:</a:t>
            </a:r>
            <a:r>
              <a:rPr lang="en-US" altLang="zh-CN" sz="3400" spc="154" dirty="0">
                <a:solidFill>
                  <a:srgbClr val="000000"/>
                </a:solidFill>
                <a:latin typeface="Times New Roman"/>
                <a:cs typeface="Times New Roman"/>
              </a:rPr>
              <a:t>  </a:t>
            </a:r>
            <a:r>
              <a:rPr lang="en-US" altLang="zh-CN" sz="3550" spc="395" dirty="0">
                <a:solidFill>
                  <a:srgbClr val="000000"/>
                </a:solidFill>
                <a:latin typeface="Times New Roman"/>
                <a:ea typeface="Times New Roman"/>
              </a:rPr>
              <a:t>S</a:t>
            </a:r>
            <a:r>
              <a:rPr lang="en-US" altLang="zh-CN" sz="2450" spc="225" dirty="0">
                <a:solidFill>
                  <a:srgbClr val="000000"/>
                </a:solidFill>
                <a:latin typeface="Times New Roman"/>
                <a:ea typeface="Times New Roman"/>
              </a:rPr>
              <a:t>2</a:t>
            </a:r>
          </a:p>
        </p:txBody>
      </p:sp>
      <p:sp>
        <p:nvSpPr>
          <p:cNvPr id="1276" name="TextBox 1276"/>
          <p:cNvSpPr txBox="1"/>
          <p:nvPr/>
        </p:nvSpPr>
        <p:spPr>
          <a:xfrm>
            <a:off x="7835251" y="3967376"/>
            <a:ext cx="2205958" cy="5181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  <a:tabLst>
                <a:tab pos="1570416" algn="l"/>
              </a:tabLst>
            </a:pPr>
            <a:r>
              <a:rPr lang="en-US" altLang="zh-CN" sz="3400" spc="304" dirty="0">
                <a:solidFill>
                  <a:srgbClr val="000000"/>
                </a:solidFill>
                <a:latin typeface="Times New Roman"/>
                <a:ea typeface="Times New Roman"/>
              </a:rPr>
              <a:t>⌦</a:t>
            </a:r>
            <a:r>
              <a:rPr lang="en-US" altLang="zh-CN" sz="3400" spc="1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225" dirty="0">
                <a:solidFill>
                  <a:srgbClr val="000000"/>
                </a:solidFill>
                <a:latin typeface="Times New Roman"/>
                <a:ea typeface="Times New Roman"/>
              </a:rPr>
              <a:t>=	</a:t>
            </a:r>
            <a:r>
              <a:rPr lang="en-US" altLang="zh-CN" sz="3400" spc="675" dirty="0">
                <a:solidFill>
                  <a:srgbClr val="000000"/>
                </a:solidFill>
                <a:latin typeface="Times New Roman"/>
                <a:ea typeface="Times New Roman"/>
              </a:rPr>
              <a:t>d</a:t>
            </a:r>
            <a:r>
              <a:rPr lang="en-US" altLang="zh-CN" sz="3400" spc="455" dirty="0">
                <a:solidFill>
                  <a:srgbClr val="000000"/>
                </a:solidFill>
                <a:latin typeface="Times New Roman"/>
                <a:ea typeface="Times New Roman"/>
              </a:rPr>
              <a:t>!</a:t>
            </a:r>
          </a:p>
        </p:txBody>
      </p:sp>
      <p:sp>
        <p:nvSpPr>
          <p:cNvPr id="1277" name="TextBox 1277"/>
          <p:cNvSpPr txBox="1"/>
          <p:nvPr/>
        </p:nvSpPr>
        <p:spPr>
          <a:xfrm>
            <a:off x="8914953" y="4501808"/>
            <a:ext cx="502406" cy="3657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2400" spc="465" dirty="0">
                <a:solidFill>
                  <a:srgbClr val="000000"/>
                </a:solidFill>
                <a:latin typeface="Times New Roman"/>
                <a:ea typeface="Times New Roman"/>
              </a:rPr>
              <a:t>S</a:t>
            </a:r>
            <a:r>
              <a:rPr lang="en-US" altLang="zh-CN" sz="1700" spc="295" dirty="0">
                <a:solidFill>
                  <a:srgbClr val="000000"/>
                </a:solidFill>
                <a:latin typeface="Times New Roman"/>
                <a:ea typeface="Times New Roman"/>
              </a:rPr>
              <a:t>2</a:t>
            </a:r>
          </a:p>
        </p:txBody>
      </p:sp>
      <p:sp>
        <p:nvSpPr>
          <p:cNvPr id="1278" name="TextBox 1278"/>
          <p:cNvSpPr txBox="1"/>
          <p:nvPr/>
        </p:nvSpPr>
        <p:spPr>
          <a:xfrm>
            <a:off x="9101265" y="4972013"/>
            <a:ext cx="1253246" cy="3657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  <a:tabLst>
                <a:tab pos="921796" algn="l"/>
              </a:tabLst>
            </a:pPr>
            <a:r>
              <a:rPr lang="en-US" altLang="zh-CN" sz="2400" spc="-30" dirty="0">
                <a:solidFill>
                  <a:srgbClr val="000000"/>
                </a:solidFill>
                <a:latin typeface="Times New Roman"/>
                <a:ea typeface="Times New Roman"/>
              </a:rPr>
              <a:t>2</a:t>
            </a:r>
            <a:r>
              <a:rPr lang="en-US" altLang="zh-CN" sz="2400" spc="-55" dirty="0">
                <a:solidFill>
                  <a:srgbClr val="000000"/>
                </a:solidFill>
                <a:latin typeface="Times New Roman"/>
                <a:ea typeface="Times New Roman"/>
              </a:rPr>
              <a:t>⇡	</a:t>
            </a:r>
            <a:r>
              <a:rPr lang="en-US" altLang="zh-CN" sz="2400" spc="-300" dirty="0">
                <a:solidFill>
                  <a:srgbClr val="000000"/>
                </a:solidFill>
                <a:latin typeface="Times New Roman"/>
                <a:ea typeface="Times New Roman"/>
              </a:rPr>
              <a:t>⇡</a:t>
            </a:r>
          </a:p>
        </p:txBody>
      </p:sp>
      <p:sp>
        <p:nvSpPr>
          <p:cNvPr id="1279" name="TextBox 1279"/>
          <p:cNvSpPr txBox="1"/>
          <p:nvPr/>
        </p:nvSpPr>
        <p:spPr>
          <a:xfrm>
            <a:off x="8251059" y="5346305"/>
            <a:ext cx="3885138" cy="52578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  <a:tabLst>
                <a:tab pos="2082221" algn="l"/>
              </a:tabLst>
            </a:pPr>
            <a:r>
              <a:rPr lang="en-US" altLang="zh-CN" sz="3450" spc="725" dirty="0">
                <a:solidFill>
                  <a:srgbClr val="000000"/>
                </a:solidFill>
                <a:latin typeface="Times New Roman"/>
                <a:ea typeface="Times New Roman"/>
              </a:rPr>
              <a:t>=	</a:t>
            </a:r>
            <a:r>
              <a:rPr lang="en-US" altLang="zh-CN" sz="3450" spc="-195" dirty="0">
                <a:solidFill>
                  <a:srgbClr val="000000"/>
                </a:solidFill>
                <a:latin typeface="Times New Roman"/>
                <a:ea typeface="Times New Roman"/>
              </a:rPr>
              <a:t>sin</a:t>
            </a:r>
            <a:r>
              <a:rPr lang="en-US" altLang="zh-CN" sz="3450" spc="-1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50" spc="-400" dirty="0">
                <a:solidFill>
                  <a:srgbClr val="000000"/>
                </a:solidFill>
                <a:latin typeface="Times New Roman"/>
                <a:ea typeface="Times New Roman"/>
              </a:rPr>
              <a:t>✓</a:t>
            </a:r>
            <a:r>
              <a:rPr lang="en-US" altLang="zh-CN" sz="3450" spc="-12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50" spc="-254" dirty="0">
                <a:solidFill>
                  <a:srgbClr val="000000"/>
                </a:solidFill>
                <a:latin typeface="Times New Roman"/>
                <a:ea typeface="Times New Roman"/>
              </a:rPr>
              <a:t>d</a:t>
            </a:r>
            <a:r>
              <a:rPr lang="en-US" altLang="zh-CN" sz="3450" spc="-395" dirty="0">
                <a:solidFill>
                  <a:srgbClr val="000000"/>
                </a:solidFill>
                <a:latin typeface="Times New Roman"/>
                <a:ea typeface="Times New Roman"/>
              </a:rPr>
              <a:t>✓</a:t>
            </a:r>
            <a:r>
              <a:rPr lang="en-US" altLang="zh-CN" sz="3450" spc="-12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50" spc="-254" dirty="0">
                <a:solidFill>
                  <a:srgbClr val="000000"/>
                </a:solidFill>
                <a:latin typeface="Times New Roman"/>
                <a:ea typeface="Times New Roman"/>
              </a:rPr>
              <a:t>d</a:t>
            </a:r>
          </a:p>
        </p:txBody>
      </p:sp>
      <p:sp>
        <p:nvSpPr>
          <p:cNvPr id="1280" name="TextBox 1280"/>
          <p:cNvSpPr txBox="1"/>
          <p:nvPr/>
        </p:nvSpPr>
        <p:spPr>
          <a:xfrm>
            <a:off x="8906966" y="5872085"/>
            <a:ext cx="1222895" cy="3657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  <a:tabLst>
                <a:tab pos="921747" algn="l"/>
              </a:tabLst>
            </a:pPr>
            <a:r>
              <a:rPr lang="en-US" altLang="zh-CN" sz="2400" spc="170" dirty="0">
                <a:solidFill>
                  <a:srgbClr val="000000"/>
                </a:solidFill>
                <a:latin typeface="Times New Roman"/>
                <a:ea typeface="Times New Roman"/>
              </a:rPr>
              <a:t>0	</a:t>
            </a:r>
            <a:r>
              <a:rPr lang="en-US" altLang="zh-CN" sz="2400" spc="129" dirty="0">
                <a:solidFill>
                  <a:srgbClr val="000000"/>
                </a:solidFill>
                <a:latin typeface="Times New Roman"/>
                <a:ea typeface="Times New Roman"/>
              </a:rPr>
              <a:t>0</a:t>
            </a:r>
          </a:p>
        </p:txBody>
      </p:sp>
      <p:sp>
        <p:nvSpPr>
          <p:cNvPr id="1281" name="TextBox 1281"/>
          <p:cNvSpPr txBox="1"/>
          <p:nvPr/>
        </p:nvSpPr>
        <p:spPr>
          <a:xfrm>
            <a:off x="8252969" y="6409647"/>
            <a:ext cx="924990" cy="5181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3400" dirty="0">
                <a:solidFill>
                  <a:srgbClr val="000000"/>
                </a:solidFill>
                <a:latin typeface="Times New Roman"/>
                <a:ea typeface="Times New Roman"/>
              </a:rPr>
              <a:t>=4</a:t>
            </a:r>
            <a:r>
              <a:rPr lang="en-US" altLang="zh-CN" sz="3400" spc="10" dirty="0">
                <a:solidFill>
                  <a:srgbClr val="000000"/>
                </a:solidFill>
                <a:latin typeface="Times New Roman"/>
                <a:ea typeface="Times New Roman"/>
              </a:rPr>
              <a:t>⇡</a:t>
            </a:r>
          </a:p>
        </p:txBody>
      </p:sp>
      <p:sp>
        <p:nvSpPr>
          <p:cNvPr id="1282" name="TextBox 1282"/>
          <p:cNvSpPr txBox="1"/>
          <p:nvPr/>
        </p:nvSpPr>
        <p:spPr>
          <a:xfrm>
            <a:off x="241300" y="9315805"/>
            <a:ext cx="12670690" cy="254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4166"/>
              </a:lnSpc>
              <a:tabLst>
                <a:tab pos="6134100" algn="l"/>
                <a:tab pos="9830165" algn="l"/>
              </a:tabLst>
            </a:pPr>
            <a:r>
              <a:rPr lang="en-US" altLang="zh-CN" sz="1600" spc="-20" dirty="0">
                <a:solidFill>
                  <a:srgbClr val="000000"/>
                </a:solidFill>
                <a:latin typeface="Arial"/>
                <a:ea typeface="Arial"/>
              </a:rPr>
              <a:t>GAMES101	</a:t>
            </a:r>
            <a:r>
              <a:rPr lang="en-US" altLang="zh-CN" sz="1600" spc="-5" dirty="0">
                <a:solidFill>
                  <a:srgbClr val="000000"/>
                </a:solidFill>
                <a:latin typeface="Arial"/>
                <a:ea typeface="Arial"/>
              </a:rPr>
              <a:t>50	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Arial"/>
              </a:rPr>
              <a:t>Lingqi</a:t>
            </a:r>
            <a:r>
              <a:rPr lang="en-US" altLang="zh-CN" sz="1600" spc="-4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Arial"/>
              </a:rPr>
              <a:t>Yan,</a:t>
            </a:r>
            <a:r>
              <a:rPr lang="en-US" altLang="zh-CN" sz="1600" spc="-5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Arial"/>
              </a:rPr>
              <a:t>UC</a:t>
            </a:r>
            <a:r>
              <a:rPr lang="en-US" altLang="zh-CN" sz="1600" spc="-5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Arial"/>
              </a:rPr>
              <a:t>Santa</a:t>
            </a:r>
            <a:r>
              <a:rPr lang="en-US" altLang="zh-CN" sz="1600" spc="-5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Arial"/>
              </a:rPr>
              <a:t>Barbara</a:t>
            </a:r>
          </a:p>
        </p:txBody>
      </p:sp>
      <p:sp>
        <p:nvSpPr>
          <p:cNvPr id="1283" name="TextBox 1283"/>
          <p:cNvSpPr txBox="1"/>
          <p:nvPr/>
        </p:nvSpPr>
        <p:spPr>
          <a:xfrm>
            <a:off x="8675015" y="3456346"/>
            <a:ext cx="366672" cy="161174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311051"/>
              </a:lnSpc>
            </a:pPr>
            <a:r>
              <a:rPr lang="en-US" altLang="zh-CN" sz="3400" spc="-229" dirty="0">
                <a:solidFill>
                  <a:srgbClr val="000000"/>
                </a:solidFill>
                <a:latin typeface="Times New Roman"/>
                <a:ea typeface="Times New Roman"/>
              </a:rPr>
              <a:t>Z</a:t>
            </a:r>
          </a:p>
        </p:txBody>
      </p:sp>
      <p:sp>
        <p:nvSpPr>
          <p:cNvPr id="1284" name="TextBox 1284"/>
          <p:cNvSpPr txBox="1"/>
          <p:nvPr/>
        </p:nvSpPr>
        <p:spPr>
          <a:xfrm>
            <a:off x="8664026" y="4785742"/>
            <a:ext cx="369665" cy="16318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310372"/>
              </a:lnSpc>
            </a:pPr>
            <a:r>
              <a:rPr lang="en-US" altLang="zh-CN" sz="3450" spc="-234" dirty="0">
                <a:solidFill>
                  <a:srgbClr val="000000"/>
                </a:solidFill>
                <a:latin typeface="Times New Roman"/>
                <a:ea typeface="Times New Roman"/>
              </a:rPr>
              <a:t>Z</a:t>
            </a:r>
          </a:p>
        </p:txBody>
      </p:sp>
      <p:sp>
        <p:nvSpPr>
          <p:cNvPr id="1285" name="TextBox 1285"/>
          <p:cNvSpPr txBox="1"/>
          <p:nvPr/>
        </p:nvSpPr>
        <p:spPr>
          <a:xfrm>
            <a:off x="9585778" y="4785742"/>
            <a:ext cx="369665" cy="16318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310372"/>
              </a:lnSpc>
            </a:pPr>
            <a:r>
              <a:rPr lang="en-US" altLang="zh-CN" sz="3450" spc="-234" dirty="0">
                <a:solidFill>
                  <a:srgbClr val="000000"/>
                </a:solidFill>
                <a:latin typeface="Times New Roman"/>
                <a:ea typeface="Times New Roman"/>
              </a:rPr>
              <a:t>Z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6" name="Freeform 1286"> 
				</p:cNvPr>
          <p:cNvSpPr/>
          <p:nvPr/>
        </p:nvSpPr>
        <p:spPr>
          <a:xfrm>
            <a:off x="2178050" y="5657850"/>
            <a:ext cx="1441450" cy="1416050"/>
          </a:xfrm>
          <a:custGeom>
            <a:avLst/>
            <a:gdLst>
              <a:gd name="connsiteX0" fmla="*/ 1445683 w 1441450"/>
              <a:gd name="connsiteY0" fmla="*/ 11430 h 1416050"/>
              <a:gd name="connsiteX1" fmla="*/ 7479 w 1441450"/>
              <a:gd name="connsiteY1" fmla="*/ 1418026 h 1416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41450" h="1416050">
                <a:moveTo>
                  <a:pt x="1445683" y="11430"/>
                </a:moveTo>
                <a:lnTo>
                  <a:pt x="7479" y="1418026"/>
                </a:lnTo>
              </a:path>
            </a:pathLst>
          </a:custGeom>
          <a:ln w="3175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88" name="Picture 1288">
					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8820" y="6850380"/>
            <a:ext cx="388620" cy="403860"/>
          </a:xfrm>
          <a:prstGeom prst="rect">
            <a:avLst/>
          </a:prstGeom>
        </p:spPr>
      </p:pic>
      <p:sp>
        <p:nvSpPr>
          <p:cNvPr id="1288" name="Freeform 1288"> 
				</p:cNvPr>
          <p:cNvSpPr/>
          <p:nvPr/>
        </p:nvSpPr>
        <p:spPr>
          <a:xfrm>
            <a:off x="2000250" y="6851650"/>
            <a:ext cx="374650" cy="400050"/>
          </a:xfrm>
          <a:custGeom>
            <a:avLst/>
            <a:gdLst>
              <a:gd name="connsiteX0" fmla="*/ 9171 w 374650"/>
              <a:gd name="connsiteY0" fmla="*/ 400332 h 400050"/>
              <a:gd name="connsiteX1" fmla="*/ 72389 w 374650"/>
              <a:gd name="connsiteY1" fmla="*/ 208421 h 400050"/>
              <a:gd name="connsiteX2" fmla="*/ 119802 w 374650"/>
              <a:gd name="connsiteY2" fmla="*/ 16509 h 400050"/>
              <a:gd name="connsiteX3" fmla="*/ 201082 w 374650"/>
              <a:gd name="connsiteY3" fmla="*/ 208421 h 400050"/>
              <a:gd name="connsiteX4" fmla="*/ 377189 w 374650"/>
              <a:gd name="connsiteY4" fmla="*/ 289700 h 400050"/>
              <a:gd name="connsiteX5" fmla="*/ 201082 w 374650"/>
              <a:gd name="connsiteY5" fmla="*/ 337114 h 400050"/>
              <a:gd name="connsiteX6" fmla="*/ 9171 w 374650"/>
              <a:gd name="connsiteY6" fmla="*/ 400332 h 400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4650" h="400050">
                <a:moveTo>
                  <a:pt x="9171" y="400332"/>
                </a:moveTo>
                <a:lnTo>
                  <a:pt x="72389" y="208421"/>
                </a:lnTo>
                <a:lnTo>
                  <a:pt x="119802" y="16509"/>
                </a:lnTo>
                <a:lnTo>
                  <a:pt x="201082" y="208421"/>
                </a:lnTo>
                <a:lnTo>
                  <a:pt x="377189" y="289700"/>
                </a:lnTo>
                <a:lnTo>
                  <a:pt x="201082" y="337114"/>
                </a:lnTo>
                <a:lnTo>
                  <a:pt x="9171" y="400332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3175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9" name="Freeform 1289"> 
				</p:cNvPr>
          <p:cNvSpPr/>
          <p:nvPr/>
        </p:nvSpPr>
        <p:spPr>
          <a:xfrm>
            <a:off x="3600450" y="2241550"/>
            <a:ext cx="6350" cy="3448050"/>
          </a:xfrm>
          <a:custGeom>
            <a:avLst/>
            <a:gdLst>
              <a:gd name="connsiteX0" fmla="*/ 7479 w 6350"/>
              <a:gd name="connsiteY0" fmla="*/ 3459339 h 3448050"/>
              <a:gd name="connsiteX1" fmla="*/ 9736 w 6350"/>
              <a:gd name="connsiteY1" fmla="*/ 18486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350" h="3448050">
                <a:moveTo>
                  <a:pt x="7479" y="3459339"/>
                </a:moveTo>
                <a:lnTo>
                  <a:pt x="9736" y="18486"/>
                </a:lnTo>
              </a:path>
            </a:pathLst>
          </a:custGeom>
          <a:ln w="3175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91" name="Picture 1291">
					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8520" y="2011680"/>
            <a:ext cx="403860" cy="350520"/>
          </a:xfrm>
          <a:prstGeom prst="rect">
            <a:avLst/>
          </a:prstGeom>
        </p:spPr>
      </p:pic>
      <p:sp>
        <p:nvSpPr>
          <p:cNvPr id="1291" name="Freeform 1291"> 
				</p:cNvPr>
          <p:cNvSpPr/>
          <p:nvPr/>
        </p:nvSpPr>
        <p:spPr>
          <a:xfrm>
            <a:off x="3397250" y="2012950"/>
            <a:ext cx="400050" cy="336550"/>
          </a:xfrm>
          <a:custGeom>
            <a:avLst/>
            <a:gdLst>
              <a:gd name="connsiteX0" fmla="*/ 210679 w 400050"/>
              <a:gd name="connsiteY0" fmla="*/ 7760 h 336550"/>
              <a:gd name="connsiteX1" fmla="*/ 291959 w 400050"/>
              <a:gd name="connsiteY1" fmla="*/ 183867 h 336550"/>
              <a:gd name="connsiteX2" fmla="*/ 339372 w 400050"/>
              <a:gd name="connsiteY2" fmla="*/ 278694 h 336550"/>
              <a:gd name="connsiteX3" fmla="*/ 402590 w 400050"/>
              <a:gd name="connsiteY3" fmla="*/ 344169 h 336550"/>
              <a:gd name="connsiteX4" fmla="*/ 210679 w 400050"/>
              <a:gd name="connsiteY4" fmla="*/ 278694 h 336550"/>
              <a:gd name="connsiteX5" fmla="*/ 18768 w 400050"/>
              <a:gd name="connsiteY5" fmla="*/ 344169 h 336550"/>
              <a:gd name="connsiteX6" fmla="*/ 84244 w 400050"/>
              <a:gd name="connsiteY6" fmla="*/ 278694 h 336550"/>
              <a:gd name="connsiteX7" fmla="*/ 131657 w 400050"/>
              <a:gd name="connsiteY7" fmla="*/ 183867 h 336550"/>
              <a:gd name="connsiteX8" fmla="*/ 210679 w 400050"/>
              <a:gd name="connsiteY8" fmla="*/ 7760 h 336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00050" h="336550">
                <a:moveTo>
                  <a:pt x="210679" y="7760"/>
                </a:moveTo>
                <a:lnTo>
                  <a:pt x="291959" y="183867"/>
                </a:lnTo>
                <a:lnTo>
                  <a:pt x="339372" y="278694"/>
                </a:lnTo>
                <a:lnTo>
                  <a:pt x="402590" y="344169"/>
                </a:lnTo>
                <a:lnTo>
                  <a:pt x="210679" y="278694"/>
                </a:lnTo>
                <a:lnTo>
                  <a:pt x="18768" y="344169"/>
                </a:lnTo>
                <a:lnTo>
                  <a:pt x="84244" y="278694"/>
                </a:lnTo>
                <a:lnTo>
                  <a:pt x="131657" y="183867"/>
                </a:lnTo>
                <a:lnTo>
                  <a:pt x="210679" y="7760"/>
                </a:lnTo>
                <a:close/>
              </a:path>
            </a:pathLst>
          </a:custGeom>
          <a:solidFill>
            <a:srgbClr val="0000ff">
              <a:alpha val="0"/>
            </a:srgbClr>
          </a:solidFill>
          <a:ln w="3175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2" name="Freeform 1292"> 
				</p:cNvPr>
          <p:cNvSpPr/>
          <p:nvPr/>
        </p:nvSpPr>
        <p:spPr>
          <a:xfrm>
            <a:off x="3613150" y="5657850"/>
            <a:ext cx="3536950" cy="31750"/>
          </a:xfrm>
          <a:custGeom>
            <a:avLst/>
            <a:gdLst>
              <a:gd name="connsiteX0" fmla="*/ 10583 w 3536950"/>
              <a:gd name="connsiteY0" fmla="*/ 11430 h 31750"/>
              <a:gd name="connsiteX1" fmla="*/ 3548521 w 3536950"/>
              <a:gd name="connsiteY1" fmla="*/ 43039 h 31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536950" h="31750">
                <a:moveTo>
                  <a:pt x="10583" y="11430"/>
                </a:moveTo>
                <a:lnTo>
                  <a:pt x="3548521" y="43039"/>
                </a:lnTo>
              </a:path>
            </a:pathLst>
          </a:custGeom>
          <a:ln w="3175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94" name="Picture 1294">
					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6120" y="5516880"/>
            <a:ext cx="350520" cy="381000"/>
          </a:xfrm>
          <a:prstGeom prst="rect">
            <a:avLst/>
          </a:prstGeom>
        </p:spPr>
      </p:pic>
      <p:sp>
        <p:nvSpPr>
          <p:cNvPr id="1294" name="Freeform 1294"> 
				</p:cNvPr>
          <p:cNvSpPr/>
          <p:nvPr/>
        </p:nvSpPr>
        <p:spPr>
          <a:xfrm>
            <a:off x="7054850" y="5518150"/>
            <a:ext cx="336550" cy="374650"/>
          </a:xfrm>
          <a:custGeom>
            <a:avLst/>
            <a:gdLst>
              <a:gd name="connsiteX0" fmla="*/ 346146 w 336550"/>
              <a:gd name="connsiteY0" fmla="*/ 182738 h 374650"/>
              <a:gd name="connsiteX1" fmla="*/ 170040 w 336550"/>
              <a:gd name="connsiteY1" fmla="*/ 277565 h 374650"/>
              <a:gd name="connsiteX2" fmla="*/ 72955 w 336550"/>
              <a:gd name="connsiteY2" fmla="*/ 327236 h 374650"/>
              <a:gd name="connsiteX3" fmla="*/ 9737 w 336550"/>
              <a:gd name="connsiteY3" fmla="*/ 374650 h 374650"/>
              <a:gd name="connsiteX4" fmla="*/ 72955 w 336550"/>
              <a:gd name="connsiteY4" fmla="*/ 182738 h 374650"/>
              <a:gd name="connsiteX5" fmla="*/ 9737 w 336550"/>
              <a:gd name="connsiteY5" fmla="*/ 6632 h 374650"/>
              <a:gd name="connsiteX6" fmla="*/ 72955 w 336550"/>
              <a:gd name="connsiteY6" fmla="*/ 54045 h 374650"/>
              <a:gd name="connsiteX7" fmla="*/ 170040 w 336550"/>
              <a:gd name="connsiteY7" fmla="*/ 101458 h 374650"/>
              <a:gd name="connsiteX8" fmla="*/ 264866 w 336550"/>
              <a:gd name="connsiteY8" fmla="*/ 151129 h 374650"/>
              <a:gd name="connsiteX9" fmla="*/ 346146 w 336550"/>
              <a:gd name="connsiteY9" fmla="*/ 182738 h 374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36550" h="374650">
                <a:moveTo>
                  <a:pt x="346146" y="182738"/>
                </a:moveTo>
                <a:lnTo>
                  <a:pt x="170040" y="277565"/>
                </a:lnTo>
                <a:lnTo>
                  <a:pt x="72955" y="327236"/>
                </a:lnTo>
                <a:lnTo>
                  <a:pt x="9737" y="374650"/>
                </a:lnTo>
                <a:lnTo>
                  <a:pt x="72955" y="182738"/>
                </a:lnTo>
                <a:lnTo>
                  <a:pt x="9737" y="6632"/>
                </a:lnTo>
                <a:lnTo>
                  <a:pt x="72955" y="54045"/>
                </a:lnTo>
                <a:lnTo>
                  <a:pt x="170040" y="101458"/>
                </a:lnTo>
                <a:lnTo>
                  <a:pt x="264866" y="151129"/>
                </a:lnTo>
                <a:lnTo>
                  <a:pt x="346146" y="182738"/>
                </a:lnTo>
                <a:close/>
              </a:path>
            </a:pathLst>
          </a:custGeom>
          <a:solidFill>
            <a:srgbClr val="0000ff">
              <a:alpha val="0"/>
            </a:srgbClr>
          </a:solidFill>
          <a:ln w="3175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5" name="Freeform 1295"> 
				</p:cNvPr>
          <p:cNvSpPr/>
          <p:nvPr/>
        </p:nvSpPr>
        <p:spPr>
          <a:xfrm>
            <a:off x="1822450" y="2914650"/>
            <a:ext cx="3473450" cy="5518150"/>
          </a:xfrm>
          <a:custGeom>
            <a:avLst/>
            <a:gdLst>
              <a:gd name="connsiteX0" fmla="*/ 3474297 w 3473450"/>
              <a:gd name="connsiteY0" fmla="*/ 2770433 h 5518150"/>
              <a:gd name="connsiteX1" fmla="*/ 3458491 w 3473450"/>
              <a:gd name="connsiteY1" fmla="*/ 2481438 h 5518150"/>
              <a:gd name="connsiteX2" fmla="*/ 3442688 w 3473450"/>
              <a:gd name="connsiteY2" fmla="*/ 2210504 h 5518150"/>
              <a:gd name="connsiteX3" fmla="*/ 3393017 w 3473450"/>
              <a:gd name="connsiteY3" fmla="*/ 1953118 h 5518150"/>
              <a:gd name="connsiteX4" fmla="*/ 3329799 w 3473450"/>
              <a:gd name="connsiteY4" fmla="*/ 1697989 h 5518150"/>
              <a:gd name="connsiteX5" fmla="*/ 3169497 w 3473450"/>
              <a:gd name="connsiteY5" fmla="*/ 1235144 h 5518150"/>
              <a:gd name="connsiteX6" fmla="*/ 3074670 w 3473450"/>
              <a:gd name="connsiteY6" fmla="*/ 1025171 h 5518150"/>
              <a:gd name="connsiteX7" fmla="*/ 2961781 w 3473450"/>
              <a:gd name="connsiteY7" fmla="*/ 817455 h 5518150"/>
              <a:gd name="connsiteX8" fmla="*/ 2833088 w 3473450"/>
              <a:gd name="connsiteY8" fmla="*/ 641349 h 5518150"/>
              <a:gd name="connsiteX9" fmla="*/ 2706652 w 3473450"/>
              <a:gd name="connsiteY9" fmla="*/ 481047 h 5518150"/>
              <a:gd name="connsiteX10" fmla="*/ 2562155 w 3473450"/>
              <a:gd name="connsiteY10" fmla="*/ 354611 h 5518150"/>
              <a:gd name="connsiteX11" fmla="*/ 2417657 w 3473450"/>
              <a:gd name="connsiteY11" fmla="*/ 241722 h 5518150"/>
              <a:gd name="connsiteX12" fmla="*/ 2257355 w 3473450"/>
              <a:gd name="connsiteY12" fmla="*/ 146896 h 5518150"/>
              <a:gd name="connsiteX13" fmla="*/ 2097052 w 3473450"/>
              <a:gd name="connsiteY13" fmla="*/ 81420 h 5518150"/>
              <a:gd name="connsiteX14" fmla="*/ 1920946 w 3473450"/>
              <a:gd name="connsiteY14" fmla="*/ 34007 h 5518150"/>
              <a:gd name="connsiteX15" fmla="*/ 1744839 w 3473450"/>
              <a:gd name="connsiteY15" fmla="*/ 18202 h 5518150"/>
              <a:gd name="connsiteX16" fmla="*/ 1568732 w 3473450"/>
              <a:gd name="connsiteY16" fmla="*/ 34007 h 5518150"/>
              <a:gd name="connsiteX17" fmla="*/ 1392626 w 3473450"/>
              <a:gd name="connsiteY17" fmla="*/ 81420 h 5518150"/>
              <a:gd name="connsiteX18" fmla="*/ 1234581 w 3473450"/>
              <a:gd name="connsiteY18" fmla="*/ 146896 h 5518150"/>
              <a:gd name="connsiteX19" fmla="*/ 1074279 w 3473450"/>
              <a:gd name="connsiteY19" fmla="*/ 241722 h 5518150"/>
              <a:gd name="connsiteX20" fmla="*/ 913976 w 3473450"/>
              <a:gd name="connsiteY20" fmla="*/ 354611 h 5518150"/>
              <a:gd name="connsiteX21" fmla="*/ 769479 w 3473450"/>
              <a:gd name="connsiteY21" fmla="*/ 481047 h 5518150"/>
              <a:gd name="connsiteX22" fmla="*/ 640785 w 3473450"/>
              <a:gd name="connsiteY22" fmla="*/ 641349 h 5518150"/>
              <a:gd name="connsiteX23" fmla="*/ 530154 w 3473450"/>
              <a:gd name="connsiteY23" fmla="*/ 817455 h 5518150"/>
              <a:gd name="connsiteX24" fmla="*/ 417265 w 3473450"/>
              <a:gd name="connsiteY24" fmla="*/ 1025171 h 5518150"/>
              <a:gd name="connsiteX25" fmla="*/ 306634 w 3473450"/>
              <a:gd name="connsiteY25" fmla="*/ 1235144 h 5518150"/>
              <a:gd name="connsiteX26" fmla="*/ 146332 w 3473450"/>
              <a:gd name="connsiteY26" fmla="*/ 1697989 h 5518150"/>
              <a:gd name="connsiteX27" fmla="*/ 96661 w 3473450"/>
              <a:gd name="connsiteY27" fmla="*/ 1953118 h 5518150"/>
              <a:gd name="connsiteX28" fmla="*/ 49247 w 3473450"/>
              <a:gd name="connsiteY28" fmla="*/ 2210504 h 5518150"/>
              <a:gd name="connsiteX29" fmla="*/ 33443 w 3473450"/>
              <a:gd name="connsiteY29" fmla="*/ 2481438 h 5518150"/>
              <a:gd name="connsiteX30" fmla="*/ 17639 w 3473450"/>
              <a:gd name="connsiteY30" fmla="*/ 2770433 h 5518150"/>
              <a:gd name="connsiteX31" fmla="*/ 33443 w 3473450"/>
              <a:gd name="connsiteY31" fmla="*/ 3057171 h 5518150"/>
              <a:gd name="connsiteX32" fmla="*/ 49247 w 3473450"/>
              <a:gd name="connsiteY32" fmla="*/ 3330362 h 5518150"/>
              <a:gd name="connsiteX33" fmla="*/ 96661 w 3473450"/>
              <a:gd name="connsiteY33" fmla="*/ 3585491 h 5518150"/>
              <a:gd name="connsiteX34" fmla="*/ 146332 w 3473450"/>
              <a:gd name="connsiteY34" fmla="*/ 3842879 h 5518150"/>
              <a:gd name="connsiteX35" fmla="*/ 306634 w 3473450"/>
              <a:gd name="connsiteY35" fmla="*/ 4305723 h 5518150"/>
              <a:gd name="connsiteX36" fmla="*/ 417265 w 3473450"/>
              <a:gd name="connsiteY36" fmla="*/ 4513439 h 5518150"/>
              <a:gd name="connsiteX37" fmla="*/ 530154 w 3473450"/>
              <a:gd name="connsiteY37" fmla="*/ 4721153 h 5518150"/>
              <a:gd name="connsiteX38" fmla="*/ 640785 w 3473450"/>
              <a:gd name="connsiteY38" fmla="*/ 4897260 h 5518150"/>
              <a:gd name="connsiteX39" fmla="*/ 769479 w 3473450"/>
              <a:gd name="connsiteY39" fmla="*/ 5057562 h 5518150"/>
              <a:gd name="connsiteX40" fmla="*/ 913976 w 3473450"/>
              <a:gd name="connsiteY40" fmla="*/ 5186255 h 5518150"/>
              <a:gd name="connsiteX41" fmla="*/ 1074279 w 3473450"/>
              <a:gd name="connsiteY41" fmla="*/ 5314950 h 5518150"/>
              <a:gd name="connsiteX42" fmla="*/ 1234581 w 3473450"/>
              <a:gd name="connsiteY42" fmla="*/ 5393972 h 5518150"/>
              <a:gd name="connsiteX43" fmla="*/ 1392626 w 3473450"/>
              <a:gd name="connsiteY43" fmla="*/ 5472993 h 5518150"/>
              <a:gd name="connsiteX44" fmla="*/ 1568732 w 3473450"/>
              <a:gd name="connsiteY44" fmla="*/ 5506860 h 5518150"/>
              <a:gd name="connsiteX45" fmla="*/ 1744839 w 3473450"/>
              <a:gd name="connsiteY45" fmla="*/ 5522665 h 5518150"/>
              <a:gd name="connsiteX46" fmla="*/ 1920946 w 3473450"/>
              <a:gd name="connsiteY46" fmla="*/ 5506860 h 5518150"/>
              <a:gd name="connsiteX47" fmla="*/ 2097052 w 3473450"/>
              <a:gd name="connsiteY47" fmla="*/ 5472993 h 5518150"/>
              <a:gd name="connsiteX48" fmla="*/ 2257355 w 3473450"/>
              <a:gd name="connsiteY48" fmla="*/ 5393972 h 5518150"/>
              <a:gd name="connsiteX49" fmla="*/ 2417657 w 3473450"/>
              <a:gd name="connsiteY49" fmla="*/ 5314950 h 5518150"/>
              <a:gd name="connsiteX50" fmla="*/ 2562155 w 3473450"/>
              <a:gd name="connsiteY50" fmla="*/ 5186255 h 5518150"/>
              <a:gd name="connsiteX51" fmla="*/ 2706652 w 3473450"/>
              <a:gd name="connsiteY51" fmla="*/ 5057562 h 5518150"/>
              <a:gd name="connsiteX52" fmla="*/ 2833088 w 3473450"/>
              <a:gd name="connsiteY52" fmla="*/ 4897260 h 5518150"/>
              <a:gd name="connsiteX53" fmla="*/ 2961781 w 3473450"/>
              <a:gd name="connsiteY53" fmla="*/ 4721153 h 5518150"/>
              <a:gd name="connsiteX54" fmla="*/ 3074670 w 3473450"/>
              <a:gd name="connsiteY54" fmla="*/ 4513439 h 5518150"/>
              <a:gd name="connsiteX55" fmla="*/ 3169497 w 3473450"/>
              <a:gd name="connsiteY55" fmla="*/ 4305723 h 5518150"/>
              <a:gd name="connsiteX56" fmla="*/ 3329799 w 3473450"/>
              <a:gd name="connsiteY56" fmla="*/ 3842879 h 5518150"/>
              <a:gd name="connsiteX57" fmla="*/ 3393017 w 3473450"/>
              <a:gd name="connsiteY57" fmla="*/ 3585491 h 5518150"/>
              <a:gd name="connsiteX58" fmla="*/ 3442688 w 3473450"/>
              <a:gd name="connsiteY58" fmla="*/ 3330362 h 5518150"/>
              <a:gd name="connsiteX59" fmla="*/ 3458491 w 3473450"/>
              <a:gd name="connsiteY59" fmla="*/ 3057171 h 5518150"/>
              <a:gd name="connsiteX60" fmla="*/ 3474297 w 3473450"/>
              <a:gd name="connsiteY60" fmla="*/ 2770433 h 5518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3473450" h="5518150">
                <a:moveTo>
                  <a:pt x="3474297" y="2770433"/>
                </a:moveTo>
                <a:lnTo>
                  <a:pt x="3458491" y="2481438"/>
                </a:lnTo>
                <a:lnTo>
                  <a:pt x="3442688" y="2210504"/>
                </a:lnTo>
                <a:lnTo>
                  <a:pt x="3393017" y="1953118"/>
                </a:lnTo>
                <a:lnTo>
                  <a:pt x="3329799" y="1697989"/>
                </a:lnTo>
                <a:lnTo>
                  <a:pt x="3169497" y="1235144"/>
                </a:lnTo>
                <a:lnTo>
                  <a:pt x="3074670" y="1025171"/>
                </a:lnTo>
                <a:lnTo>
                  <a:pt x="2961781" y="817455"/>
                </a:lnTo>
                <a:lnTo>
                  <a:pt x="2833088" y="641349"/>
                </a:lnTo>
                <a:lnTo>
                  <a:pt x="2706652" y="481047"/>
                </a:lnTo>
                <a:lnTo>
                  <a:pt x="2562155" y="354611"/>
                </a:lnTo>
                <a:lnTo>
                  <a:pt x="2417657" y="241722"/>
                </a:lnTo>
                <a:lnTo>
                  <a:pt x="2257355" y="146896"/>
                </a:lnTo>
                <a:lnTo>
                  <a:pt x="2097052" y="81420"/>
                </a:lnTo>
                <a:lnTo>
                  <a:pt x="1920946" y="34007"/>
                </a:lnTo>
                <a:lnTo>
                  <a:pt x="1744839" y="18202"/>
                </a:lnTo>
                <a:lnTo>
                  <a:pt x="1568732" y="34007"/>
                </a:lnTo>
                <a:lnTo>
                  <a:pt x="1392626" y="81420"/>
                </a:lnTo>
                <a:lnTo>
                  <a:pt x="1234581" y="146896"/>
                </a:lnTo>
                <a:lnTo>
                  <a:pt x="1074279" y="241722"/>
                </a:lnTo>
                <a:lnTo>
                  <a:pt x="913976" y="354611"/>
                </a:lnTo>
                <a:lnTo>
                  <a:pt x="769479" y="481047"/>
                </a:lnTo>
                <a:lnTo>
                  <a:pt x="640785" y="641349"/>
                </a:lnTo>
                <a:lnTo>
                  <a:pt x="530154" y="817455"/>
                </a:lnTo>
                <a:lnTo>
                  <a:pt x="417265" y="1025171"/>
                </a:lnTo>
                <a:lnTo>
                  <a:pt x="306634" y="1235144"/>
                </a:lnTo>
                <a:lnTo>
                  <a:pt x="146332" y="1697989"/>
                </a:lnTo>
                <a:lnTo>
                  <a:pt x="96661" y="1953118"/>
                </a:lnTo>
                <a:lnTo>
                  <a:pt x="49247" y="2210504"/>
                </a:lnTo>
                <a:lnTo>
                  <a:pt x="33443" y="2481438"/>
                </a:lnTo>
                <a:lnTo>
                  <a:pt x="17639" y="2770433"/>
                </a:lnTo>
                <a:lnTo>
                  <a:pt x="33443" y="3057171"/>
                </a:lnTo>
                <a:lnTo>
                  <a:pt x="49247" y="3330362"/>
                </a:lnTo>
                <a:lnTo>
                  <a:pt x="96661" y="3585491"/>
                </a:lnTo>
                <a:lnTo>
                  <a:pt x="146332" y="3842879"/>
                </a:lnTo>
                <a:lnTo>
                  <a:pt x="306634" y="4305723"/>
                </a:lnTo>
                <a:lnTo>
                  <a:pt x="417265" y="4513439"/>
                </a:lnTo>
                <a:lnTo>
                  <a:pt x="530154" y="4721153"/>
                </a:lnTo>
                <a:lnTo>
                  <a:pt x="640785" y="4897260"/>
                </a:lnTo>
                <a:lnTo>
                  <a:pt x="769479" y="5057562"/>
                </a:lnTo>
                <a:lnTo>
                  <a:pt x="913976" y="5186255"/>
                </a:lnTo>
                <a:lnTo>
                  <a:pt x="1074279" y="5314950"/>
                </a:lnTo>
                <a:lnTo>
                  <a:pt x="1234581" y="5393972"/>
                </a:lnTo>
                <a:lnTo>
                  <a:pt x="1392626" y="5472993"/>
                </a:lnTo>
                <a:lnTo>
                  <a:pt x="1568732" y="5506860"/>
                </a:lnTo>
                <a:lnTo>
                  <a:pt x="1744839" y="5522665"/>
                </a:lnTo>
                <a:lnTo>
                  <a:pt x="1920946" y="5506860"/>
                </a:lnTo>
                <a:lnTo>
                  <a:pt x="2097052" y="5472993"/>
                </a:lnTo>
                <a:lnTo>
                  <a:pt x="2257355" y="5393972"/>
                </a:lnTo>
                <a:lnTo>
                  <a:pt x="2417657" y="5314950"/>
                </a:lnTo>
                <a:lnTo>
                  <a:pt x="2562155" y="5186255"/>
                </a:lnTo>
                <a:lnTo>
                  <a:pt x="2706652" y="5057562"/>
                </a:lnTo>
                <a:lnTo>
                  <a:pt x="2833088" y="4897260"/>
                </a:lnTo>
                <a:lnTo>
                  <a:pt x="2961781" y="4721153"/>
                </a:lnTo>
                <a:lnTo>
                  <a:pt x="3074670" y="4513439"/>
                </a:lnTo>
                <a:lnTo>
                  <a:pt x="3169497" y="4305723"/>
                </a:lnTo>
                <a:lnTo>
                  <a:pt x="3329799" y="3842879"/>
                </a:lnTo>
                <a:lnTo>
                  <a:pt x="3393017" y="3585491"/>
                </a:lnTo>
                <a:lnTo>
                  <a:pt x="3442688" y="3330362"/>
                </a:lnTo>
                <a:lnTo>
                  <a:pt x="3458491" y="3057171"/>
                </a:lnTo>
                <a:lnTo>
                  <a:pt x="3474297" y="2770433"/>
                </a:lnTo>
                <a:close/>
              </a:path>
            </a:pathLst>
          </a:custGeom>
          <a:solidFill>
            <a:srgbClr val="0000ff">
              <a:alpha val="0"/>
            </a:srgbClr>
          </a:solidFill>
          <a:ln w="3175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6" name="Freeform 1296"> 
				</p:cNvPr>
          <p:cNvSpPr/>
          <p:nvPr/>
        </p:nvSpPr>
        <p:spPr>
          <a:xfrm>
            <a:off x="768350" y="4984750"/>
            <a:ext cx="5670550" cy="1377950"/>
          </a:xfrm>
          <a:custGeom>
            <a:avLst/>
            <a:gdLst>
              <a:gd name="connsiteX0" fmla="*/ 5673090 w 5670550"/>
              <a:gd name="connsiteY0" fmla="*/ 700334 h 1377950"/>
              <a:gd name="connsiteX1" fmla="*/ 5657285 w 5670550"/>
              <a:gd name="connsiteY1" fmla="*/ 634858 h 1377950"/>
              <a:gd name="connsiteX2" fmla="*/ 5607614 w 5670550"/>
              <a:gd name="connsiteY2" fmla="*/ 555836 h 1377950"/>
              <a:gd name="connsiteX3" fmla="*/ 5544396 w 5670550"/>
              <a:gd name="connsiteY3" fmla="*/ 492618 h 1377950"/>
              <a:gd name="connsiteX4" fmla="*/ 5447312 w 5670550"/>
              <a:gd name="connsiteY4" fmla="*/ 427143 h 1377950"/>
              <a:gd name="connsiteX5" fmla="*/ 5336681 w 5670550"/>
              <a:gd name="connsiteY5" fmla="*/ 363925 h 1377950"/>
              <a:gd name="connsiteX6" fmla="*/ 5192183 w 5670550"/>
              <a:gd name="connsiteY6" fmla="*/ 316512 h 1377950"/>
              <a:gd name="connsiteX7" fmla="*/ 5031881 w 5670550"/>
              <a:gd name="connsiteY7" fmla="*/ 269099 h 1377950"/>
              <a:gd name="connsiteX8" fmla="*/ 4839970 w 5670550"/>
              <a:gd name="connsiteY8" fmla="*/ 219427 h 1377950"/>
              <a:gd name="connsiteX9" fmla="*/ 4648058 w 5670550"/>
              <a:gd name="connsiteY9" fmla="*/ 172014 h 1377950"/>
              <a:gd name="connsiteX10" fmla="*/ 4424538 w 5670550"/>
              <a:gd name="connsiteY10" fmla="*/ 124600 h 1377950"/>
              <a:gd name="connsiteX11" fmla="*/ 3943632 w 5670550"/>
              <a:gd name="connsiteY11" fmla="*/ 59125 h 1377950"/>
              <a:gd name="connsiteX12" fmla="*/ 3415312 w 5670550"/>
              <a:gd name="connsiteY12" fmla="*/ 27516 h 1377950"/>
              <a:gd name="connsiteX13" fmla="*/ 2839578 w 5670550"/>
              <a:gd name="connsiteY13" fmla="*/ 11712 h 1377950"/>
              <a:gd name="connsiteX14" fmla="*/ 2279649 w 5670550"/>
              <a:gd name="connsiteY14" fmla="*/ 27516 h 1377950"/>
              <a:gd name="connsiteX15" fmla="*/ 1735525 w 5670550"/>
              <a:gd name="connsiteY15" fmla="*/ 59125 h 1377950"/>
              <a:gd name="connsiteX16" fmla="*/ 1256876 w 5670550"/>
              <a:gd name="connsiteY16" fmla="*/ 124600 h 1377950"/>
              <a:gd name="connsiteX17" fmla="*/ 1049160 w 5670550"/>
              <a:gd name="connsiteY17" fmla="*/ 172014 h 1377950"/>
              <a:gd name="connsiteX18" fmla="*/ 841445 w 5670550"/>
              <a:gd name="connsiteY18" fmla="*/ 219427 h 1377950"/>
              <a:gd name="connsiteX19" fmla="*/ 665338 w 5670550"/>
              <a:gd name="connsiteY19" fmla="*/ 269099 h 1377950"/>
              <a:gd name="connsiteX20" fmla="*/ 489232 w 5670550"/>
              <a:gd name="connsiteY20" fmla="*/ 316512 h 1377950"/>
              <a:gd name="connsiteX21" fmla="*/ 360538 w 5670550"/>
              <a:gd name="connsiteY21" fmla="*/ 363925 h 1377950"/>
              <a:gd name="connsiteX22" fmla="*/ 231845 w 5670550"/>
              <a:gd name="connsiteY22" fmla="*/ 427143 h 1377950"/>
              <a:gd name="connsiteX23" fmla="*/ 137018 w 5670550"/>
              <a:gd name="connsiteY23" fmla="*/ 492618 h 1377950"/>
              <a:gd name="connsiteX24" fmla="*/ 71543 w 5670550"/>
              <a:gd name="connsiteY24" fmla="*/ 555836 h 1377950"/>
              <a:gd name="connsiteX25" fmla="*/ 24129 w 5670550"/>
              <a:gd name="connsiteY25" fmla="*/ 634858 h 1377950"/>
              <a:gd name="connsiteX26" fmla="*/ 8325 w 5670550"/>
              <a:gd name="connsiteY26" fmla="*/ 700334 h 1377950"/>
              <a:gd name="connsiteX27" fmla="*/ 24129 w 5670550"/>
              <a:gd name="connsiteY27" fmla="*/ 763552 h 1377950"/>
              <a:gd name="connsiteX28" fmla="*/ 71543 w 5670550"/>
              <a:gd name="connsiteY28" fmla="*/ 844832 h 1377950"/>
              <a:gd name="connsiteX29" fmla="*/ 137018 w 5670550"/>
              <a:gd name="connsiteY29" fmla="*/ 908050 h 1377950"/>
              <a:gd name="connsiteX30" fmla="*/ 231845 w 5670550"/>
              <a:gd name="connsiteY30" fmla="*/ 971267 h 1377950"/>
              <a:gd name="connsiteX31" fmla="*/ 360538 w 5670550"/>
              <a:gd name="connsiteY31" fmla="*/ 1036743 h 1377950"/>
              <a:gd name="connsiteX32" fmla="*/ 489232 w 5670550"/>
              <a:gd name="connsiteY32" fmla="*/ 1084156 h 1377950"/>
              <a:gd name="connsiteX33" fmla="*/ 665338 w 5670550"/>
              <a:gd name="connsiteY33" fmla="*/ 1131570 h 1377950"/>
              <a:gd name="connsiteX34" fmla="*/ 841445 w 5670550"/>
              <a:gd name="connsiteY34" fmla="*/ 1197045 h 1377950"/>
              <a:gd name="connsiteX35" fmla="*/ 1049160 w 5670550"/>
              <a:gd name="connsiteY35" fmla="*/ 1228654 h 1377950"/>
              <a:gd name="connsiteX36" fmla="*/ 1256876 w 5670550"/>
              <a:gd name="connsiteY36" fmla="*/ 1276067 h 1377950"/>
              <a:gd name="connsiteX37" fmla="*/ 1735525 w 5670550"/>
              <a:gd name="connsiteY37" fmla="*/ 1339285 h 1377950"/>
              <a:gd name="connsiteX38" fmla="*/ 2279649 w 5670550"/>
              <a:gd name="connsiteY38" fmla="*/ 1370894 h 1377950"/>
              <a:gd name="connsiteX39" fmla="*/ 2839578 w 5670550"/>
              <a:gd name="connsiteY39" fmla="*/ 1388955 h 1377950"/>
              <a:gd name="connsiteX40" fmla="*/ 3415312 w 5670550"/>
              <a:gd name="connsiteY40" fmla="*/ 1370894 h 1377950"/>
              <a:gd name="connsiteX41" fmla="*/ 3943632 w 5670550"/>
              <a:gd name="connsiteY41" fmla="*/ 1339285 h 1377950"/>
              <a:gd name="connsiteX42" fmla="*/ 4424538 w 5670550"/>
              <a:gd name="connsiteY42" fmla="*/ 1276067 h 1377950"/>
              <a:gd name="connsiteX43" fmla="*/ 4648058 w 5670550"/>
              <a:gd name="connsiteY43" fmla="*/ 1228654 h 1377950"/>
              <a:gd name="connsiteX44" fmla="*/ 4839970 w 5670550"/>
              <a:gd name="connsiteY44" fmla="*/ 1197045 h 1377950"/>
              <a:gd name="connsiteX45" fmla="*/ 5031881 w 5670550"/>
              <a:gd name="connsiteY45" fmla="*/ 1131570 h 1377950"/>
              <a:gd name="connsiteX46" fmla="*/ 5192183 w 5670550"/>
              <a:gd name="connsiteY46" fmla="*/ 1084156 h 1377950"/>
              <a:gd name="connsiteX47" fmla="*/ 5336681 w 5670550"/>
              <a:gd name="connsiteY47" fmla="*/ 1036743 h 1377950"/>
              <a:gd name="connsiteX48" fmla="*/ 5447312 w 5670550"/>
              <a:gd name="connsiteY48" fmla="*/ 971267 h 1377950"/>
              <a:gd name="connsiteX49" fmla="*/ 5544396 w 5670550"/>
              <a:gd name="connsiteY49" fmla="*/ 908050 h 1377950"/>
              <a:gd name="connsiteX50" fmla="*/ 5607614 w 5670550"/>
              <a:gd name="connsiteY50" fmla="*/ 844832 h 1377950"/>
              <a:gd name="connsiteX51" fmla="*/ 5657285 w 5670550"/>
              <a:gd name="connsiteY51" fmla="*/ 763552 h 1377950"/>
              <a:gd name="connsiteX52" fmla="*/ 5673090 w 5670550"/>
              <a:gd name="connsiteY52" fmla="*/ 700334 h 1377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5670550" h="1377950">
                <a:moveTo>
                  <a:pt x="5673090" y="700334"/>
                </a:moveTo>
                <a:lnTo>
                  <a:pt x="5657285" y="634858"/>
                </a:lnTo>
                <a:lnTo>
                  <a:pt x="5607614" y="555836"/>
                </a:lnTo>
                <a:lnTo>
                  <a:pt x="5544396" y="492618"/>
                </a:lnTo>
                <a:lnTo>
                  <a:pt x="5447312" y="427143"/>
                </a:lnTo>
                <a:lnTo>
                  <a:pt x="5336681" y="363925"/>
                </a:lnTo>
                <a:lnTo>
                  <a:pt x="5192183" y="316512"/>
                </a:lnTo>
                <a:lnTo>
                  <a:pt x="5031881" y="269099"/>
                </a:lnTo>
                <a:lnTo>
                  <a:pt x="4839970" y="219427"/>
                </a:lnTo>
                <a:lnTo>
                  <a:pt x="4648058" y="172014"/>
                </a:lnTo>
                <a:lnTo>
                  <a:pt x="4424538" y="124600"/>
                </a:lnTo>
                <a:lnTo>
                  <a:pt x="3943632" y="59125"/>
                </a:lnTo>
                <a:lnTo>
                  <a:pt x="3415312" y="27516"/>
                </a:lnTo>
                <a:lnTo>
                  <a:pt x="2839578" y="11712"/>
                </a:lnTo>
                <a:lnTo>
                  <a:pt x="2279649" y="27516"/>
                </a:lnTo>
                <a:lnTo>
                  <a:pt x="1735525" y="59125"/>
                </a:lnTo>
                <a:lnTo>
                  <a:pt x="1256876" y="124600"/>
                </a:lnTo>
                <a:lnTo>
                  <a:pt x="1049160" y="172014"/>
                </a:lnTo>
                <a:lnTo>
                  <a:pt x="841445" y="219427"/>
                </a:lnTo>
                <a:lnTo>
                  <a:pt x="665338" y="269099"/>
                </a:lnTo>
                <a:lnTo>
                  <a:pt x="489232" y="316512"/>
                </a:lnTo>
                <a:lnTo>
                  <a:pt x="360538" y="363925"/>
                </a:lnTo>
                <a:lnTo>
                  <a:pt x="231845" y="427143"/>
                </a:lnTo>
                <a:lnTo>
                  <a:pt x="137018" y="492618"/>
                </a:lnTo>
                <a:lnTo>
                  <a:pt x="71543" y="555836"/>
                </a:lnTo>
                <a:lnTo>
                  <a:pt x="24129" y="634858"/>
                </a:lnTo>
                <a:lnTo>
                  <a:pt x="8325" y="700334"/>
                </a:lnTo>
                <a:lnTo>
                  <a:pt x="24129" y="763552"/>
                </a:lnTo>
                <a:lnTo>
                  <a:pt x="71543" y="844832"/>
                </a:lnTo>
                <a:lnTo>
                  <a:pt x="137018" y="908050"/>
                </a:lnTo>
                <a:lnTo>
                  <a:pt x="231845" y="971267"/>
                </a:lnTo>
                <a:lnTo>
                  <a:pt x="360538" y="1036743"/>
                </a:lnTo>
                <a:lnTo>
                  <a:pt x="489232" y="1084156"/>
                </a:lnTo>
                <a:lnTo>
                  <a:pt x="665338" y="1131570"/>
                </a:lnTo>
                <a:lnTo>
                  <a:pt x="841445" y="1197045"/>
                </a:lnTo>
                <a:lnTo>
                  <a:pt x="1049160" y="1228654"/>
                </a:lnTo>
                <a:lnTo>
                  <a:pt x="1256876" y="1276067"/>
                </a:lnTo>
                <a:lnTo>
                  <a:pt x="1735525" y="1339285"/>
                </a:lnTo>
                <a:lnTo>
                  <a:pt x="2279649" y="1370894"/>
                </a:lnTo>
                <a:lnTo>
                  <a:pt x="2839578" y="1388955"/>
                </a:lnTo>
                <a:lnTo>
                  <a:pt x="3415312" y="1370894"/>
                </a:lnTo>
                <a:lnTo>
                  <a:pt x="3943632" y="1339285"/>
                </a:lnTo>
                <a:lnTo>
                  <a:pt x="4424538" y="1276067"/>
                </a:lnTo>
                <a:lnTo>
                  <a:pt x="4648058" y="1228654"/>
                </a:lnTo>
                <a:lnTo>
                  <a:pt x="4839970" y="1197045"/>
                </a:lnTo>
                <a:lnTo>
                  <a:pt x="5031881" y="1131570"/>
                </a:lnTo>
                <a:lnTo>
                  <a:pt x="5192183" y="1084156"/>
                </a:lnTo>
                <a:lnTo>
                  <a:pt x="5336681" y="1036743"/>
                </a:lnTo>
                <a:lnTo>
                  <a:pt x="5447312" y="971267"/>
                </a:lnTo>
                <a:lnTo>
                  <a:pt x="5544396" y="908050"/>
                </a:lnTo>
                <a:lnTo>
                  <a:pt x="5607614" y="844832"/>
                </a:lnTo>
                <a:lnTo>
                  <a:pt x="5657285" y="763552"/>
                </a:lnTo>
                <a:lnTo>
                  <a:pt x="5673090" y="700334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7" name="Freeform 1297"> 
				</p:cNvPr>
          <p:cNvSpPr/>
          <p:nvPr/>
        </p:nvSpPr>
        <p:spPr>
          <a:xfrm>
            <a:off x="768350" y="2914650"/>
            <a:ext cx="5670550" cy="5530850"/>
          </a:xfrm>
          <a:custGeom>
            <a:avLst/>
            <a:gdLst>
              <a:gd name="connsiteX0" fmla="*/ 5673090 w 5670550"/>
              <a:gd name="connsiteY0" fmla="*/ 2770433 h 5530850"/>
              <a:gd name="connsiteX1" fmla="*/ 5657285 w 5670550"/>
              <a:gd name="connsiteY1" fmla="*/ 2481438 h 5530850"/>
              <a:gd name="connsiteX2" fmla="*/ 5607614 w 5670550"/>
              <a:gd name="connsiteY2" fmla="*/ 2210504 h 5530850"/>
              <a:gd name="connsiteX3" fmla="*/ 5544396 w 5670550"/>
              <a:gd name="connsiteY3" fmla="*/ 1953118 h 5530850"/>
              <a:gd name="connsiteX4" fmla="*/ 5447312 w 5670550"/>
              <a:gd name="connsiteY4" fmla="*/ 1697989 h 5530850"/>
              <a:gd name="connsiteX5" fmla="*/ 5336681 w 5670550"/>
              <a:gd name="connsiteY5" fmla="*/ 1458664 h 5530850"/>
              <a:gd name="connsiteX6" fmla="*/ 5192183 w 5670550"/>
              <a:gd name="connsiteY6" fmla="*/ 1235144 h 5530850"/>
              <a:gd name="connsiteX7" fmla="*/ 5031881 w 5670550"/>
              <a:gd name="connsiteY7" fmla="*/ 1025171 h 5530850"/>
              <a:gd name="connsiteX8" fmla="*/ 4839970 w 5670550"/>
              <a:gd name="connsiteY8" fmla="*/ 817455 h 5530850"/>
              <a:gd name="connsiteX9" fmla="*/ 4648058 w 5670550"/>
              <a:gd name="connsiteY9" fmla="*/ 641349 h 5530850"/>
              <a:gd name="connsiteX10" fmla="*/ 4424538 w 5670550"/>
              <a:gd name="connsiteY10" fmla="*/ 481047 h 5530850"/>
              <a:gd name="connsiteX11" fmla="*/ 4201018 w 5670550"/>
              <a:gd name="connsiteY11" fmla="*/ 354611 h 5530850"/>
              <a:gd name="connsiteX12" fmla="*/ 3943632 w 5670550"/>
              <a:gd name="connsiteY12" fmla="*/ 241722 h 5530850"/>
              <a:gd name="connsiteX13" fmla="*/ 3688503 w 5670550"/>
              <a:gd name="connsiteY13" fmla="*/ 146896 h 5530850"/>
              <a:gd name="connsiteX14" fmla="*/ 3415312 w 5670550"/>
              <a:gd name="connsiteY14" fmla="*/ 81420 h 5530850"/>
              <a:gd name="connsiteX15" fmla="*/ 3128574 w 5670550"/>
              <a:gd name="connsiteY15" fmla="*/ 34007 h 5530850"/>
              <a:gd name="connsiteX16" fmla="*/ 2839578 w 5670550"/>
              <a:gd name="connsiteY16" fmla="*/ 18202 h 5530850"/>
              <a:gd name="connsiteX17" fmla="*/ 2552841 w 5670550"/>
              <a:gd name="connsiteY17" fmla="*/ 34007 h 5530850"/>
              <a:gd name="connsiteX18" fmla="*/ 2279649 w 5670550"/>
              <a:gd name="connsiteY18" fmla="*/ 81420 h 5530850"/>
              <a:gd name="connsiteX19" fmla="*/ 2008716 w 5670550"/>
              <a:gd name="connsiteY19" fmla="*/ 146896 h 5530850"/>
              <a:gd name="connsiteX20" fmla="*/ 1735525 w 5670550"/>
              <a:gd name="connsiteY20" fmla="*/ 241722 h 5530850"/>
              <a:gd name="connsiteX21" fmla="*/ 1496201 w 5670550"/>
              <a:gd name="connsiteY21" fmla="*/ 354611 h 5530850"/>
              <a:gd name="connsiteX22" fmla="*/ 1256876 w 5670550"/>
              <a:gd name="connsiteY22" fmla="*/ 481047 h 5530850"/>
              <a:gd name="connsiteX23" fmla="*/ 1049160 w 5670550"/>
              <a:gd name="connsiteY23" fmla="*/ 641349 h 5530850"/>
              <a:gd name="connsiteX24" fmla="*/ 841445 w 5670550"/>
              <a:gd name="connsiteY24" fmla="*/ 817455 h 5530850"/>
              <a:gd name="connsiteX25" fmla="*/ 665338 w 5670550"/>
              <a:gd name="connsiteY25" fmla="*/ 1025171 h 5530850"/>
              <a:gd name="connsiteX26" fmla="*/ 489232 w 5670550"/>
              <a:gd name="connsiteY26" fmla="*/ 1235144 h 5530850"/>
              <a:gd name="connsiteX27" fmla="*/ 360538 w 5670550"/>
              <a:gd name="connsiteY27" fmla="*/ 1458664 h 5530850"/>
              <a:gd name="connsiteX28" fmla="*/ 231845 w 5670550"/>
              <a:gd name="connsiteY28" fmla="*/ 1697989 h 5530850"/>
              <a:gd name="connsiteX29" fmla="*/ 137018 w 5670550"/>
              <a:gd name="connsiteY29" fmla="*/ 1953118 h 5530850"/>
              <a:gd name="connsiteX30" fmla="*/ 71543 w 5670550"/>
              <a:gd name="connsiteY30" fmla="*/ 2210504 h 5530850"/>
              <a:gd name="connsiteX31" fmla="*/ 24129 w 5670550"/>
              <a:gd name="connsiteY31" fmla="*/ 2481438 h 5530850"/>
              <a:gd name="connsiteX32" fmla="*/ 8325 w 5670550"/>
              <a:gd name="connsiteY32" fmla="*/ 2770433 h 5530850"/>
              <a:gd name="connsiteX33" fmla="*/ 24129 w 5670550"/>
              <a:gd name="connsiteY33" fmla="*/ 3057171 h 5530850"/>
              <a:gd name="connsiteX34" fmla="*/ 71543 w 5670550"/>
              <a:gd name="connsiteY34" fmla="*/ 3330362 h 5530850"/>
              <a:gd name="connsiteX35" fmla="*/ 137018 w 5670550"/>
              <a:gd name="connsiteY35" fmla="*/ 3585491 h 5530850"/>
              <a:gd name="connsiteX36" fmla="*/ 231845 w 5670550"/>
              <a:gd name="connsiteY36" fmla="*/ 3842879 h 5530850"/>
              <a:gd name="connsiteX37" fmla="*/ 360538 w 5670550"/>
              <a:gd name="connsiteY37" fmla="*/ 4082202 h 5530850"/>
              <a:gd name="connsiteX38" fmla="*/ 489232 w 5670550"/>
              <a:gd name="connsiteY38" fmla="*/ 4321528 h 5530850"/>
              <a:gd name="connsiteX39" fmla="*/ 665338 w 5670550"/>
              <a:gd name="connsiteY39" fmla="*/ 4529242 h 5530850"/>
              <a:gd name="connsiteX40" fmla="*/ 841445 w 5670550"/>
              <a:gd name="connsiteY40" fmla="*/ 4721153 h 5530850"/>
              <a:gd name="connsiteX41" fmla="*/ 1049160 w 5670550"/>
              <a:gd name="connsiteY41" fmla="*/ 4897260 h 5530850"/>
              <a:gd name="connsiteX42" fmla="*/ 1256876 w 5670550"/>
              <a:gd name="connsiteY42" fmla="*/ 5057562 h 5530850"/>
              <a:gd name="connsiteX43" fmla="*/ 1496201 w 5670550"/>
              <a:gd name="connsiteY43" fmla="*/ 5202060 h 5530850"/>
              <a:gd name="connsiteX44" fmla="*/ 1735525 w 5670550"/>
              <a:gd name="connsiteY44" fmla="*/ 5314950 h 5530850"/>
              <a:gd name="connsiteX45" fmla="*/ 2008716 w 5670550"/>
              <a:gd name="connsiteY45" fmla="*/ 5409775 h 5530850"/>
              <a:gd name="connsiteX46" fmla="*/ 2279649 w 5670550"/>
              <a:gd name="connsiteY46" fmla="*/ 5472993 h 5530850"/>
              <a:gd name="connsiteX47" fmla="*/ 2552841 w 5670550"/>
              <a:gd name="connsiteY47" fmla="*/ 5522665 h 5530850"/>
              <a:gd name="connsiteX48" fmla="*/ 2839578 w 5670550"/>
              <a:gd name="connsiteY48" fmla="*/ 5538469 h 5530850"/>
              <a:gd name="connsiteX49" fmla="*/ 3128574 w 5670550"/>
              <a:gd name="connsiteY49" fmla="*/ 5522665 h 5530850"/>
              <a:gd name="connsiteX50" fmla="*/ 3415312 w 5670550"/>
              <a:gd name="connsiteY50" fmla="*/ 5472993 h 5530850"/>
              <a:gd name="connsiteX51" fmla="*/ 3688503 w 5670550"/>
              <a:gd name="connsiteY51" fmla="*/ 5409775 h 5530850"/>
              <a:gd name="connsiteX52" fmla="*/ 3943632 w 5670550"/>
              <a:gd name="connsiteY52" fmla="*/ 5314950 h 5530850"/>
              <a:gd name="connsiteX53" fmla="*/ 4201018 w 5670550"/>
              <a:gd name="connsiteY53" fmla="*/ 5202060 h 5530850"/>
              <a:gd name="connsiteX54" fmla="*/ 4424538 w 5670550"/>
              <a:gd name="connsiteY54" fmla="*/ 5057562 h 5530850"/>
              <a:gd name="connsiteX55" fmla="*/ 4648058 w 5670550"/>
              <a:gd name="connsiteY55" fmla="*/ 4897260 h 5530850"/>
              <a:gd name="connsiteX56" fmla="*/ 4839970 w 5670550"/>
              <a:gd name="connsiteY56" fmla="*/ 4721153 h 5530850"/>
              <a:gd name="connsiteX57" fmla="*/ 5031881 w 5670550"/>
              <a:gd name="connsiteY57" fmla="*/ 4529242 h 5530850"/>
              <a:gd name="connsiteX58" fmla="*/ 5192183 w 5670550"/>
              <a:gd name="connsiteY58" fmla="*/ 4321528 h 5530850"/>
              <a:gd name="connsiteX59" fmla="*/ 5336681 w 5670550"/>
              <a:gd name="connsiteY59" fmla="*/ 4082202 h 5530850"/>
              <a:gd name="connsiteX60" fmla="*/ 5447312 w 5670550"/>
              <a:gd name="connsiteY60" fmla="*/ 3842879 h 5530850"/>
              <a:gd name="connsiteX61" fmla="*/ 5544396 w 5670550"/>
              <a:gd name="connsiteY61" fmla="*/ 3585491 h 5530850"/>
              <a:gd name="connsiteX62" fmla="*/ 5607614 w 5670550"/>
              <a:gd name="connsiteY62" fmla="*/ 3330362 h 5530850"/>
              <a:gd name="connsiteX63" fmla="*/ 5657285 w 5670550"/>
              <a:gd name="connsiteY63" fmla="*/ 3057171 h 5530850"/>
              <a:gd name="connsiteX64" fmla="*/ 5673090 w 5670550"/>
              <a:gd name="connsiteY64" fmla="*/ 2770433 h 5530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5670550" h="5530850">
                <a:moveTo>
                  <a:pt x="5673090" y="2770433"/>
                </a:moveTo>
                <a:lnTo>
                  <a:pt x="5657285" y="2481438"/>
                </a:lnTo>
                <a:lnTo>
                  <a:pt x="5607614" y="2210504"/>
                </a:lnTo>
                <a:lnTo>
                  <a:pt x="5544396" y="1953118"/>
                </a:lnTo>
                <a:lnTo>
                  <a:pt x="5447312" y="1697989"/>
                </a:lnTo>
                <a:lnTo>
                  <a:pt x="5336681" y="1458664"/>
                </a:lnTo>
                <a:lnTo>
                  <a:pt x="5192183" y="1235144"/>
                </a:lnTo>
                <a:lnTo>
                  <a:pt x="5031881" y="1025171"/>
                </a:lnTo>
                <a:lnTo>
                  <a:pt x="4839970" y="817455"/>
                </a:lnTo>
                <a:lnTo>
                  <a:pt x="4648058" y="641349"/>
                </a:lnTo>
                <a:lnTo>
                  <a:pt x="4424538" y="481047"/>
                </a:lnTo>
                <a:lnTo>
                  <a:pt x="4201018" y="354611"/>
                </a:lnTo>
                <a:lnTo>
                  <a:pt x="3943632" y="241722"/>
                </a:lnTo>
                <a:lnTo>
                  <a:pt x="3688503" y="146896"/>
                </a:lnTo>
                <a:lnTo>
                  <a:pt x="3415312" y="81420"/>
                </a:lnTo>
                <a:lnTo>
                  <a:pt x="3128574" y="34007"/>
                </a:lnTo>
                <a:lnTo>
                  <a:pt x="2839578" y="18202"/>
                </a:lnTo>
                <a:lnTo>
                  <a:pt x="2552841" y="34007"/>
                </a:lnTo>
                <a:lnTo>
                  <a:pt x="2279649" y="81420"/>
                </a:lnTo>
                <a:lnTo>
                  <a:pt x="2008716" y="146896"/>
                </a:lnTo>
                <a:lnTo>
                  <a:pt x="1735525" y="241722"/>
                </a:lnTo>
                <a:lnTo>
                  <a:pt x="1496201" y="354611"/>
                </a:lnTo>
                <a:lnTo>
                  <a:pt x="1256876" y="481047"/>
                </a:lnTo>
                <a:lnTo>
                  <a:pt x="1049160" y="641349"/>
                </a:lnTo>
                <a:lnTo>
                  <a:pt x="841445" y="817455"/>
                </a:lnTo>
                <a:lnTo>
                  <a:pt x="665338" y="1025171"/>
                </a:lnTo>
                <a:lnTo>
                  <a:pt x="489232" y="1235144"/>
                </a:lnTo>
                <a:lnTo>
                  <a:pt x="360538" y="1458664"/>
                </a:lnTo>
                <a:lnTo>
                  <a:pt x="231845" y="1697989"/>
                </a:lnTo>
                <a:lnTo>
                  <a:pt x="137018" y="1953118"/>
                </a:lnTo>
                <a:lnTo>
                  <a:pt x="71543" y="2210504"/>
                </a:lnTo>
                <a:lnTo>
                  <a:pt x="24129" y="2481438"/>
                </a:lnTo>
                <a:lnTo>
                  <a:pt x="8325" y="2770433"/>
                </a:lnTo>
                <a:lnTo>
                  <a:pt x="24129" y="3057171"/>
                </a:lnTo>
                <a:lnTo>
                  <a:pt x="71543" y="3330362"/>
                </a:lnTo>
                <a:lnTo>
                  <a:pt x="137018" y="3585491"/>
                </a:lnTo>
                <a:lnTo>
                  <a:pt x="231845" y="3842879"/>
                </a:lnTo>
                <a:lnTo>
                  <a:pt x="360538" y="4082202"/>
                </a:lnTo>
                <a:lnTo>
                  <a:pt x="489232" y="4321528"/>
                </a:lnTo>
                <a:lnTo>
                  <a:pt x="665338" y="4529242"/>
                </a:lnTo>
                <a:lnTo>
                  <a:pt x="841445" y="4721153"/>
                </a:lnTo>
                <a:lnTo>
                  <a:pt x="1049160" y="4897260"/>
                </a:lnTo>
                <a:lnTo>
                  <a:pt x="1256876" y="5057562"/>
                </a:lnTo>
                <a:lnTo>
                  <a:pt x="1496201" y="5202060"/>
                </a:lnTo>
                <a:lnTo>
                  <a:pt x="1735525" y="5314950"/>
                </a:lnTo>
                <a:lnTo>
                  <a:pt x="2008716" y="5409775"/>
                </a:lnTo>
                <a:lnTo>
                  <a:pt x="2279649" y="5472993"/>
                </a:lnTo>
                <a:lnTo>
                  <a:pt x="2552841" y="5522665"/>
                </a:lnTo>
                <a:lnTo>
                  <a:pt x="2839578" y="5538469"/>
                </a:lnTo>
                <a:lnTo>
                  <a:pt x="3128574" y="5522665"/>
                </a:lnTo>
                <a:lnTo>
                  <a:pt x="3415312" y="5472993"/>
                </a:lnTo>
                <a:lnTo>
                  <a:pt x="3688503" y="5409775"/>
                </a:lnTo>
                <a:lnTo>
                  <a:pt x="3943632" y="5314950"/>
                </a:lnTo>
                <a:lnTo>
                  <a:pt x="4201018" y="5202060"/>
                </a:lnTo>
                <a:lnTo>
                  <a:pt x="4424538" y="5057562"/>
                </a:lnTo>
                <a:lnTo>
                  <a:pt x="4648058" y="4897260"/>
                </a:lnTo>
                <a:lnTo>
                  <a:pt x="4839970" y="4721153"/>
                </a:lnTo>
                <a:lnTo>
                  <a:pt x="5031881" y="4529242"/>
                </a:lnTo>
                <a:lnTo>
                  <a:pt x="5192183" y="4321528"/>
                </a:lnTo>
                <a:lnTo>
                  <a:pt x="5336681" y="4082202"/>
                </a:lnTo>
                <a:lnTo>
                  <a:pt x="5447312" y="3842879"/>
                </a:lnTo>
                <a:lnTo>
                  <a:pt x="5544396" y="3585491"/>
                </a:lnTo>
                <a:lnTo>
                  <a:pt x="5607614" y="3330362"/>
                </a:lnTo>
                <a:lnTo>
                  <a:pt x="5657285" y="3057171"/>
                </a:lnTo>
                <a:lnTo>
                  <a:pt x="5673090" y="2770433"/>
                </a:lnTo>
                <a:close/>
              </a:path>
            </a:pathLst>
          </a:custGeom>
          <a:solidFill>
            <a:srgbClr val="000023">
              <a:alpha val="0"/>
            </a:srgbClr>
          </a:solidFill>
          <a:ln w="127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8" name="Freeform 1298"> 
				</p:cNvPr>
          <p:cNvSpPr/>
          <p:nvPr/>
        </p:nvSpPr>
        <p:spPr>
          <a:xfrm>
            <a:off x="3606800" y="4406900"/>
            <a:ext cx="1320800" cy="1257300"/>
          </a:xfrm>
          <a:custGeom>
            <a:avLst/>
            <a:gdLst>
              <a:gd name="connsiteX0" fmla="*/ 29573 w 1320800"/>
              <a:gd name="connsiteY0" fmla="*/ 1264724 h 1257300"/>
              <a:gd name="connsiteX1" fmla="*/ 1305622 w 1320800"/>
              <a:gd name="connsiteY1" fmla="*/ 49407 h 1257300"/>
              <a:gd name="connsiteX2" fmla="*/ 1324016 w 1320800"/>
              <a:gd name="connsiteY2" fmla="*/ 31888 h 1257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20800" h="1257300">
                <a:moveTo>
                  <a:pt x="29573" y="1264724"/>
                </a:moveTo>
                <a:lnTo>
                  <a:pt x="1305622" y="49407"/>
                </a:lnTo>
                <a:lnTo>
                  <a:pt x="1324016" y="31888"/>
                </a:lnTo>
              </a:path>
            </a:pathLst>
          </a:custGeom>
          <a:ln w="50800">
            <a:solidFill>
              <a:srgbClr val="c72404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9" name="Freeform 1299"> 
				</p:cNvPr>
          <p:cNvSpPr/>
          <p:nvPr/>
        </p:nvSpPr>
        <p:spPr>
          <a:xfrm>
            <a:off x="4813300" y="4279900"/>
            <a:ext cx="241300" cy="241300"/>
          </a:xfrm>
          <a:custGeom>
            <a:avLst/>
            <a:gdLst>
              <a:gd name="connsiteX0" fmla="*/ 172697 w 241300"/>
              <a:gd name="connsiteY0" fmla="*/ 253657 h 241300"/>
              <a:gd name="connsiteX1" fmla="*/ 253624 w 241300"/>
              <a:gd name="connsiteY1" fmla="*/ 29259 h 241300"/>
              <a:gd name="connsiteX2" fmla="*/ 25549 w 241300"/>
              <a:gd name="connsiteY2" fmla="*/ 99156 h 241300"/>
              <a:gd name="connsiteX3" fmla="*/ 172697 w 241300"/>
              <a:gd name="connsiteY3" fmla="*/ 253657 h 241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1300" h="241300">
                <a:moveTo>
                  <a:pt x="172697" y="253657"/>
                </a:moveTo>
                <a:lnTo>
                  <a:pt x="253624" y="29259"/>
                </a:lnTo>
                <a:lnTo>
                  <a:pt x="25549" y="99156"/>
                </a:lnTo>
                <a:lnTo>
                  <a:pt x="172697" y="253657"/>
                </a:lnTo>
                <a:close/>
              </a:path>
            </a:pathLst>
          </a:custGeom>
          <a:solidFill>
            <a:srgbClr val="c72404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0" name="Freeform 1300"> 
				</p:cNvPr>
          <p:cNvSpPr/>
          <p:nvPr/>
        </p:nvSpPr>
        <p:spPr>
          <a:xfrm>
            <a:off x="4953000" y="4356100"/>
            <a:ext cx="38100" cy="1816100"/>
          </a:xfrm>
          <a:custGeom>
            <a:avLst/>
            <a:gdLst>
              <a:gd name="connsiteX0" fmla="*/ 36689 w 38100"/>
              <a:gd name="connsiteY0" fmla="*/ 33020 h 1816100"/>
              <a:gd name="connsiteX1" fmla="*/ 38946 w 38100"/>
              <a:gd name="connsiteY1" fmla="*/ 1825696 h 1816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8100" h="1816100">
                <a:moveTo>
                  <a:pt x="36689" y="33020"/>
                </a:moveTo>
                <a:lnTo>
                  <a:pt x="38946" y="1825696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1" name="Freeform 1301"> 
				</p:cNvPr>
          <p:cNvSpPr/>
          <p:nvPr/>
        </p:nvSpPr>
        <p:spPr>
          <a:xfrm>
            <a:off x="3581400" y="5638800"/>
            <a:ext cx="1422400" cy="533400"/>
          </a:xfrm>
          <a:custGeom>
            <a:avLst/>
            <a:gdLst>
              <a:gd name="connsiteX0" fmla="*/ 31559 w 1422400"/>
              <a:gd name="connsiteY0" fmla="*/ 25934 h 533400"/>
              <a:gd name="connsiteX1" fmla="*/ 1424371 w 1422400"/>
              <a:gd name="connsiteY1" fmla="*/ 539035 h 53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22400" h="533400">
                <a:moveTo>
                  <a:pt x="31559" y="25934"/>
                </a:moveTo>
                <a:lnTo>
                  <a:pt x="1424371" y="539035"/>
                </a:lnTo>
              </a:path>
            </a:pathLst>
          </a:custGeom>
          <a:ln w="12700">
            <a:solidFill>
              <a:srgbClr val="000000">
                <a:alpha val="100000"/>
              </a:srgb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2" name="Freeform 1302"> 
				</p:cNvPr>
          <p:cNvSpPr/>
          <p:nvPr/>
        </p:nvSpPr>
        <p:spPr>
          <a:xfrm>
            <a:off x="3581400" y="4000500"/>
            <a:ext cx="1435100" cy="292100"/>
          </a:xfrm>
          <a:custGeom>
            <a:avLst/>
            <a:gdLst>
              <a:gd name="connsiteX0" fmla="*/ 30242 w 1435100"/>
              <a:gd name="connsiteY0" fmla="*/ 37932 h 292100"/>
              <a:gd name="connsiteX1" fmla="*/ 1443810 w 1435100"/>
              <a:gd name="connsiteY1" fmla="*/ 300756 h 29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435100" h="292100">
                <a:moveTo>
                  <a:pt x="30242" y="37932"/>
                </a:moveTo>
                <a:lnTo>
                  <a:pt x="1443810" y="300756"/>
                </a:lnTo>
              </a:path>
            </a:pathLst>
          </a:custGeom>
          <a:ln w="12699">
            <a:solidFill>
              <a:srgbClr val="000000">
                <a:alpha val="100000"/>
              </a:srgbClr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3" name="TextBox 1303"/>
          <p:cNvSpPr txBox="1"/>
          <p:nvPr/>
        </p:nvSpPr>
        <p:spPr>
          <a:xfrm>
            <a:off x="841367" y="275051"/>
            <a:ext cx="704283" cy="11125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7300" spc="2100" dirty="0">
                <a:solidFill>
                  <a:srgbClr val="000000"/>
                </a:solidFill>
                <a:latin typeface="Times New Roman"/>
                <a:ea typeface="Times New Roman"/>
              </a:rPr>
              <a:t>!</a:t>
            </a:r>
          </a:p>
        </p:txBody>
      </p:sp>
      <p:sp>
        <p:nvSpPr>
          <p:cNvPr id="1304" name="TextBox 1304"/>
          <p:cNvSpPr txBox="1"/>
          <p:nvPr/>
        </p:nvSpPr>
        <p:spPr>
          <a:xfrm>
            <a:off x="1647444" y="444500"/>
            <a:ext cx="10415261" cy="430251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13750"/>
              </a:lnSpc>
            </a:pPr>
            <a:r>
              <a:rPr lang="en-US" altLang="zh-CN" sz="4800" spc="225" dirty="0">
                <a:solidFill>
                  <a:srgbClr val="000000"/>
                </a:solidFill>
                <a:latin typeface="Times New Roman"/>
                <a:ea typeface="Times New Roman"/>
              </a:rPr>
              <a:t>as</a:t>
            </a:r>
            <a:r>
              <a:rPr lang="en-US" altLang="zh-CN" sz="4800" spc="13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800" spc="245" dirty="0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  <a:r>
              <a:rPr lang="en-US" altLang="zh-CN" sz="4800" spc="13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800" spc="215" dirty="0">
                <a:solidFill>
                  <a:srgbClr val="000000"/>
                </a:solidFill>
                <a:latin typeface="Times New Roman"/>
                <a:ea typeface="Times New Roman"/>
              </a:rPr>
              <a:t>direction</a:t>
            </a:r>
            <a:r>
              <a:rPr lang="en-US" altLang="zh-CN" sz="4800" spc="13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800" spc="225" dirty="0">
                <a:solidFill>
                  <a:srgbClr val="000000"/>
                </a:solidFill>
                <a:latin typeface="Times New Roman"/>
                <a:ea typeface="Times New Roman"/>
              </a:rPr>
              <a:t>vector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144"/>
              </a:lnSpc>
            </a:pPr>
            <a:endParaRPr lang="en-US" dirty="0" smtClean="0"/>
          </a:p>
          <a:p>
            <a:pPr marL="0" indent="3516766">
              <a:lnSpc>
                <a:spcPct val="100000"/>
              </a:lnSpc>
              <a:tabLst>
                <a:tab pos="5299455" algn="l"/>
              </a:tabLst>
            </a:pPr>
            <a:r>
              <a:rPr lang="en-US" altLang="zh-CN" sz="4650" spc="1339" dirty="0">
                <a:solidFill>
                  <a:srgbClr val="000000"/>
                </a:solidFill>
                <a:latin typeface="Times New Roman"/>
                <a:ea typeface="Times New Roman"/>
              </a:rPr>
              <a:t>!	</a:t>
            </a:r>
            <a:r>
              <a:rPr lang="en-US" altLang="zh-CN" sz="3000" spc="265" dirty="0">
                <a:solidFill>
                  <a:srgbClr val="000000"/>
                </a:solidFill>
                <a:latin typeface="Times New Roman"/>
                <a:ea typeface="Times New Roman"/>
              </a:rPr>
              <a:t>Will</a:t>
            </a:r>
            <a:r>
              <a:rPr lang="en-US" altLang="zh-CN" sz="3000" spc="15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000" spc="265" dirty="0">
                <a:solidFill>
                  <a:srgbClr val="000000"/>
                </a:solidFill>
                <a:latin typeface="Times New Roman"/>
                <a:ea typeface="Times New Roman"/>
              </a:rPr>
              <a:t>use</a:t>
            </a:r>
            <a:r>
              <a:rPr lang="en-US" altLang="zh-CN" sz="3000" spc="15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300" spc="290" dirty="0">
                <a:solidFill>
                  <a:srgbClr val="000000"/>
                </a:solidFill>
                <a:latin typeface="Times New Roman"/>
                <a:ea typeface="Times New Roman"/>
              </a:rPr>
              <a:t>!</a:t>
            </a:r>
            <a:r>
              <a:rPr lang="en-US" altLang="zh-CN" sz="4300" spc="21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000" spc="229" dirty="0">
                <a:solidFill>
                  <a:srgbClr val="000000"/>
                </a:solidFill>
                <a:latin typeface="Times New Roman"/>
                <a:ea typeface="Times New Roman"/>
              </a:rPr>
              <a:t>to</a:t>
            </a:r>
            <a:r>
              <a:rPr lang="en-US" altLang="zh-CN" sz="3000" spc="15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000" spc="265" dirty="0">
                <a:solidFill>
                  <a:srgbClr val="000000"/>
                </a:solidFill>
                <a:latin typeface="Times New Roman"/>
                <a:ea typeface="Times New Roman"/>
              </a:rPr>
              <a:t>denote</a:t>
            </a:r>
            <a:r>
              <a:rPr lang="en-US" altLang="zh-CN" sz="3000" spc="15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000" spc="275" dirty="0">
                <a:solidFill>
                  <a:srgbClr val="000000"/>
                </a:solidFill>
                <a:latin typeface="Times New Roman"/>
                <a:ea typeface="Times New Roman"/>
              </a:rPr>
              <a:t>a</a:t>
            </a:r>
          </a:p>
          <a:p>
            <a:pPr marL="0" indent="5299455">
              <a:lnSpc>
                <a:spcPct val="100000"/>
              </a:lnSpc>
            </a:pPr>
            <a:r>
              <a:rPr lang="en-US" altLang="zh-CN" sz="3000" spc="189" dirty="0">
                <a:solidFill>
                  <a:srgbClr val="000000"/>
                </a:solidFill>
                <a:latin typeface="Times New Roman"/>
                <a:ea typeface="Times New Roman"/>
              </a:rPr>
              <a:t>direction</a:t>
            </a:r>
            <a:r>
              <a:rPr lang="en-US" altLang="zh-CN" sz="3000" spc="12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000" spc="204" dirty="0">
                <a:solidFill>
                  <a:srgbClr val="000000"/>
                </a:solidFill>
                <a:latin typeface="Times New Roman"/>
                <a:ea typeface="Times New Roman"/>
              </a:rPr>
              <a:t>vector</a:t>
            </a:r>
            <a:r>
              <a:rPr lang="en-US" altLang="zh-CN" sz="3000" spc="12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000" spc="179" dirty="0">
                <a:solidFill>
                  <a:srgbClr val="000000"/>
                </a:solidFill>
                <a:latin typeface="Times New Roman"/>
                <a:ea typeface="Times New Roman"/>
              </a:rPr>
              <a:t>(unit</a:t>
            </a:r>
            <a:r>
              <a:rPr lang="en-US" altLang="zh-CN" sz="3000" spc="13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000" spc="195" dirty="0">
                <a:solidFill>
                  <a:srgbClr val="000000"/>
                </a:solidFill>
                <a:latin typeface="Times New Roman"/>
                <a:ea typeface="Times New Roman"/>
              </a:rPr>
              <a:t>length)</a:t>
            </a:r>
          </a:p>
        </p:txBody>
      </p:sp>
      <p:sp>
        <p:nvSpPr>
          <p:cNvPr id="1305" name="TextBox 1305"/>
          <p:cNvSpPr txBox="1"/>
          <p:nvPr/>
        </p:nvSpPr>
        <p:spPr>
          <a:xfrm>
            <a:off x="241300" y="9315805"/>
            <a:ext cx="12670690" cy="254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4166"/>
              </a:lnSpc>
              <a:tabLst>
                <a:tab pos="6134100" algn="l"/>
                <a:tab pos="9830165" algn="l"/>
              </a:tabLst>
            </a:pPr>
            <a:r>
              <a:rPr lang="en-US" altLang="zh-CN" sz="1600" spc="-20" dirty="0">
                <a:solidFill>
                  <a:srgbClr val="000000"/>
                </a:solidFill>
                <a:latin typeface="Arial"/>
                <a:ea typeface="Arial"/>
              </a:rPr>
              <a:t>GAMES101	</a:t>
            </a:r>
            <a:r>
              <a:rPr lang="en-US" altLang="zh-CN" sz="1600" spc="-5" dirty="0">
                <a:solidFill>
                  <a:srgbClr val="000000"/>
                </a:solidFill>
                <a:latin typeface="Arial"/>
                <a:ea typeface="Arial"/>
              </a:rPr>
              <a:t>51	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Arial"/>
              </a:rPr>
              <a:t>Lingqi</a:t>
            </a:r>
            <a:r>
              <a:rPr lang="en-US" altLang="zh-CN" sz="1600" spc="-4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Arial"/>
              </a:rPr>
              <a:t>Yan,</a:t>
            </a:r>
            <a:r>
              <a:rPr lang="en-US" altLang="zh-CN" sz="1600" spc="-5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Arial"/>
              </a:rPr>
              <a:t>UC</a:t>
            </a:r>
            <a:r>
              <a:rPr lang="en-US" altLang="zh-CN" sz="1600" spc="-5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Arial"/>
              </a:rPr>
              <a:t>Santa</a:t>
            </a:r>
            <a:r>
              <a:rPr lang="en-US" altLang="zh-CN" sz="1600" spc="-5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Arial"/>
              </a:rPr>
              <a:t>Barbara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6" name="Freeform 1306"> 
				</p:cNvPr>
          <p:cNvSpPr/>
          <p:nvPr/>
        </p:nvSpPr>
        <p:spPr>
          <a:xfrm>
            <a:off x="3815416" y="4958416"/>
            <a:ext cx="477183" cy="464483"/>
          </a:xfrm>
          <a:custGeom>
            <a:avLst/>
            <a:gdLst>
              <a:gd name="connsiteX0" fmla="*/ 480640 w 477183"/>
              <a:gd name="connsiteY0" fmla="*/ 243505 h 464483"/>
              <a:gd name="connsiteX1" fmla="*/ 480640 w 477183"/>
              <a:gd name="connsiteY1" fmla="*/ 243505 h 464483"/>
              <a:gd name="connsiteX2" fmla="*/ 466072 w 477183"/>
              <a:gd name="connsiteY2" fmla="*/ 156101 h 464483"/>
              <a:gd name="connsiteX3" fmla="*/ 407803 w 477183"/>
              <a:gd name="connsiteY3" fmla="*/ 83265 h 464483"/>
              <a:gd name="connsiteX4" fmla="*/ 334967 w 477183"/>
              <a:gd name="connsiteY4" fmla="*/ 24996 h 464483"/>
              <a:gd name="connsiteX5" fmla="*/ 247564 w 477183"/>
              <a:gd name="connsiteY5" fmla="*/ 10429 h 464483"/>
              <a:gd name="connsiteX6" fmla="*/ 160160 w 477183"/>
              <a:gd name="connsiteY6" fmla="*/ 24996 h 464483"/>
              <a:gd name="connsiteX7" fmla="*/ 87324 w 477183"/>
              <a:gd name="connsiteY7" fmla="*/ 83265 h 464483"/>
              <a:gd name="connsiteX8" fmla="*/ 29055 w 477183"/>
              <a:gd name="connsiteY8" fmla="*/ 156101 h 464483"/>
              <a:gd name="connsiteX9" fmla="*/ 14488 w 477183"/>
              <a:gd name="connsiteY9" fmla="*/ 243505 h 464483"/>
              <a:gd name="connsiteX10" fmla="*/ 29055 w 477183"/>
              <a:gd name="connsiteY10" fmla="*/ 330908 h 464483"/>
              <a:gd name="connsiteX11" fmla="*/ 87324 w 477183"/>
              <a:gd name="connsiteY11" fmla="*/ 403745 h 464483"/>
              <a:gd name="connsiteX12" fmla="*/ 160160 w 477183"/>
              <a:gd name="connsiteY12" fmla="*/ 462014 h 464483"/>
              <a:gd name="connsiteX13" fmla="*/ 247564 w 477183"/>
              <a:gd name="connsiteY13" fmla="*/ 476581 h 464483"/>
              <a:gd name="connsiteX14" fmla="*/ 334967 w 477183"/>
              <a:gd name="connsiteY14" fmla="*/ 462014 h 464483"/>
              <a:gd name="connsiteX15" fmla="*/ 407803 w 477183"/>
              <a:gd name="connsiteY15" fmla="*/ 403745 h 464483"/>
              <a:gd name="connsiteX16" fmla="*/ 466072 w 477183"/>
              <a:gd name="connsiteY16" fmla="*/ 330908 h 464483"/>
              <a:gd name="connsiteX17" fmla="*/ 480640 w 477183"/>
              <a:gd name="connsiteY17" fmla="*/ 243505 h 464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477183" h="464483">
                <a:moveTo>
                  <a:pt x="480640" y="243505"/>
                </a:moveTo>
                <a:lnTo>
                  <a:pt x="480640" y="243505"/>
                </a:lnTo>
                <a:lnTo>
                  <a:pt x="466072" y="156101"/>
                </a:lnTo>
                <a:lnTo>
                  <a:pt x="407803" y="83265"/>
                </a:lnTo>
                <a:lnTo>
                  <a:pt x="334967" y="24996"/>
                </a:lnTo>
                <a:lnTo>
                  <a:pt x="247564" y="10429"/>
                </a:lnTo>
                <a:lnTo>
                  <a:pt x="160160" y="24996"/>
                </a:lnTo>
                <a:lnTo>
                  <a:pt x="87324" y="83265"/>
                </a:lnTo>
                <a:lnTo>
                  <a:pt x="29055" y="156101"/>
                </a:lnTo>
                <a:lnTo>
                  <a:pt x="14488" y="243505"/>
                </a:lnTo>
                <a:lnTo>
                  <a:pt x="29055" y="330908"/>
                </a:lnTo>
                <a:lnTo>
                  <a:pt x="87324" y="403745"/>
                </a:lnTo>
                <a:lnTo>
                  <a:pt x="160160" y="462014"/>
                </a:lnTo>
                <a:lnTo>
                  <a:pt x="247564" y="476581"/>
                </a:lnTo>
                <a:lnTo>
                  <a:pt x="334967" y="462014"/>
                </a:lnTo>
                <a:lnTo>
                  <a:pt x="407803" y="403745"/>
                </a:lnTo>
                <a:lnTo>
                  <a:pt x="466072" y="330908"/>
                </a:lnTo>
                <a:lnTo>
                  <a:pt x="480640" y="243505"/>
                </a:lnTo>
                <a:close/>
              </a:path>
            </a:pathLst>
          </a:custGeom>
          <a:solidFill>
            <a:srgbClr val="0000ff">
              <a:alpha val="0"/>
            </a:srgbClr>
          </a:solidFill>
          <a:ln w="14567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08" name="Picture 1308">
					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7620" y="4960620"/>
            <a:ext cx="480059" cy="480059"/>
          </a:xfrm>
          <a:prstGeom prst="rect">
            <a:avLst/>
          </a:prstGeom>
        </p:spPr>
      </p:pic>
      <p:sp>
        <p:nvSpPr>
          <p:cNvPr id="1308" name="Freeform 1308"> 
				</p:cNvPr>
          <p:cNvSpPr/>
          <p:nvPr/>
        </p:nvSpPr>
        <p:spPr>
          <a:xfrm>
            <a:off x="907116" y="5174316"/>
            <a:ext cx="6306483" cy="7283"/>
          </a:xfrm>
          <a:custGeom>
            <a:avLst/>
            <a:gdLst>
              <a:gd name="connsiteX0" fmla="*/ 9339 w 6306483"/>
              <a:gd name="connsiteY0" fmla="*/ 13037 h 7283"/>
              <a:gd name="connsiteX1" fmla="*/ 9339 w 6306483"/>
              <a:gd name="connsiteY1" fmla="*/ 13037 h 7283"/>
              <a:gd name="connsiteX2" fmla="*/ 6316955 w 6306483"/>
              <a:gd name="connsiteY2" fmla="*/ 13037 h 72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306483" h="7283">
                <a:moveTo>
                  <a:pt x="9339" y="13037"/>
                </a:moveTo>
                <a:lnTo>
                  <a:pt x="9339" y="13037"/>
                </a:lnTo>
                <a:lnTo>
                  <a:pt x="6316955" y="13037"/>
                </a:lnTo>
              </a:path>
            </a:pathLst>
          </a:custGeom>
          <a:ln w="14567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10" name="Picture 1310">
					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0420" y="5074920"/>
            <a:ext cx="182880" cy="236220"/>
          </a:xfrm>
          <a:prstGeom prst="rect">
            <a:avLst/>
          </a:prstGeom>
        </p:spPr>
      </p:pic>
      <p:pic>
        <p:nvPicPr>
          <p:cNvPr id="1311" name="Picture 1311">
					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620" y="5074920"/>
            <a:ext cx="198120" cy="236220"/>
          </a:xfrm>
          <a:prstGeom prst="rect">
            <a:avLst/>
          </a:prstGeom>
        </p:spPr>
      </p:pic>
      <p:sp>
        <p:nvSpPr>
          <p:cNvPr id="1311" name="Freeform 1311"> 
				</p:cNvPr>
          <p:cNvSpPr/>
          <p:nvPr/>
        </p:nvSpPr>
        <p:spPr>
          <a:xfrm>
            <a:off x="1008716" y="4361516"/>
            <a:ext cx="6103283" cy="1645583"/>
          </a:xfrm>
          <a:custGeom>
            <a:avLst/>
            <a:gdLst>
              <a:gd name="connsiteX0" fmla="*/ 9710 w 6103283"/>
              <a:gd name="connsiteY0" fmla="*/ 1656171 h 1645583"/>
              <a:gd name="connsiteX1" fmla="*/ 9710 w 6103283"/>
              <a:gd name="connsiteY1" fmla="*/ 1656171 h 1645583"/>
              <a:gd name="connsiteX2" fmla="*/ 6113385 w 6103283"/>
              <a:gd name="connsiteY2" fmla="*/ 10072 h 1645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103283" h="1645583">
                <a:moveTo>
                  <a:pt x="9710" y="1656171"/>
                </a:moveTo>
                <a:lnTo>
                  <a:pt x="9710" y="1656171"/>
                </a:lnTo>
                <a:lnTo>
                  <a:pt x="6113385" y="10072"/>
                </a:lnTo>
              </a:path>
            </a:pathLst>
          </a:custGeom>
          <a:ln w="14567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13" name="Picture 1313">
					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18020" y="4274820"/>
            <a:ext cx="236220" cy="213360"/>
          </a:xfrm>
          <a:prstGeom prst="rect">
            <a:avLst/>
          </a:prstGeom>
        </p:spPr>
      </p:pic>
      <p:pic>
        <p:nvPicPr>
          <p:cNvPr id="1314" name="Picture 1314">
					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680" y="5890260"/>
            <a:ext cx="228600" cy="205740"/>
          </a:xfrm>
          <a:prstGeom prst="rect">
            <a:avLst/>
          </a:prstGeom>
        </p:spPr>
      </p:pic>
      <p:sp>
        <p:nvSpPr>
          <p:cNvPr id="1314" name="Freeform 1314"> 
				</p:cNvPr>
          <p:cNvSpPr/>
          <p:nvPr/>
        </p:nvSpPr>
        <p:spPr>
          <a:xfrm>
            <a:off x="1326216" y="3599516"/>
            <a:ext cx="5468283" cy="3169583"/>
          </a:xfrm>
          <a:custGeom>
            <a:avLst/>
            <a:gdLst>
              <a:gd name="connsiteX0" fmla="*/ 12689 w 5468283"/>
              <a:gd name="connsiteY0" fmla="*/ 3175667 h 3169583"/>
              <a:gd name="connsiteX1" fmla="*/ 12689 w 5468283"/>
              <a:gd name="connsiteY1" fmla="*/ 3175667 h 3169583"/>
              <a:gd name="connsiteX2" fmla="*/ 5475405 w 5468283"/>
              <a:gd name="connsiteY2" fmla="*/ 14575 h 3169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468283" h="3169583">
                <a:moveTo>
                  <a:pt x="12689" y="3175667"/>
                </a:moveTo>
                <a:lnTo>
                  <a:pt x="12689" y="3175667"/>
                </a:lnTo>
                <a:lnTo>
                  <a:pt x="5475405" y="14575"/>
                </a:lnTo>
              </a:path>
            </a:pathLst>
          </a:custGeom>
          <a:ln w="14567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16" name="Picture 1316">
					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90359" y="3528060"/>
            <a:ext cx="220979" cy="205740"/>
          </a:xfrm>
          <a:prstGeom prst="rect">
            <a:avLst/>
          </a:prstGeom>
        </p:spPr>
      </p:pic>
      <p:pic>
        <p:nvPicPr>
          <p:cNvPr id="1317" name="Picture 1317">
					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11580" y="6637020"/>
            <a:ext cx="213360" cy="198120"/>
          </a:xfrm>
          <a:prstGeom prst="rect">
            <a:avLst/>
          </a:prstGeom>
        </p:spPr>
      </p:pic>
      <p:sp>
        <p:nvSpPr>
          <p:cNvPr id="1317" name="Freeform 1317"> 
				</p:cNvPr>
          <p:cNvSpPr/>
          <p:nvPr/>
        </p:nvSpPr>
        <p:spPr>
          <a:xfrm>
            <a:off x="1821516" y="2939116"/>
            <a:ext cx="4477683" cy="4490383"/>
          </a:xfrm>
          <a:custGeom>
            <a:avLst/>
            <a:gdLst>
              <a:gd name="connsiteX0" fmla="*/ 12675 w 4477683"/>
              <a:gd name="connsiteY0" fmla="*/ 4491593 h 4490383"/>
              <a:gd name="connsiteX1" fmla="*/ 12675 w 4477683"/>
              <a:gd name="connsiteY1" fmla="*/ 4491593 h 4490383"/>
              <a:gd name="connsiteX2" fmla="*/ 4484819 w 4477683"/>
              <a:gd name="connsiteY2" fmla="*/ 19449 h 4490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477683" h="4490383">
                <a:moveTo>
                  <a:pt x="12675" y="4491593"/>
                </a:moveTo>
                <a:lnTo>
                  <a:pt x="12675" y="4491593"/>
                </a:lnTo>
                <a:lnTo>
                  <a:pt x="4484819" y="19449"/>
                </a:lnTo>
              </a:path>
            </a:pathLst>
          </a:custGeom>
          <a:ln w="14567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19" name="Picture 1319">
					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79820" y="2849880"/>
            <a:ext cx="220979" cy="228600"/>
          </a:xfrm>
          <a:prstGeom prst="rect">
            <a:avLst/>
          </a:prstGeom>
        </p:spPr>
      </p:pic>
      <p:pic>
        <p:nvPicPr>
          <p:cNvPr id="1320" name="Picture 1320">
					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37360" y="7299959"/>
            <a:ext cx="220979" cy="220979"/>
          </a:xfrm>
          <a:prstGeom prst="rect">
            <a:avLst/>
          </a:prstGeom>
        </p:spPr>
      </p:pic>
      <p:sp>
        <p:nvSpPr>
          <p:cNvPr id="1320" name="Freeform 1320"> 
				</p:cNvPr>
          <p:cNvSpPr/>
          <p:nvPr/>
        </p:nvSpPr>
        <p:spPr>
          <a:xfrm>
            <a:off x="2481916" y="2443816"/>
            <a:ext cx="3156883" cy="5480983"/>
          </a:xfrm>
          <a:custGeom>
            <a:avLst/>
            <a:gdLst>
              <a:gd name="connsiteX0" fmla="*/ 7801 w 3156883"/>
              <a:gd name="connsiteY0" fmla="*/ 5482179 h 5480983"/>
              <a:gd name="connsiteX1" fmla="*/ 7801 w 3156883"/>
              <a:gd name="connsiteY1" fmla="*/ 5482179 h 5480983"/>
              <a:gd name="connsiteX2" fmla="*/ 3168893 w 3156883"/>
              <a:gd name="connsiteY2" fmla="*/ 19463 h 5480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56883" h="5480983">
                <a:moveTo>
                  <a:pt x="7801" y="5482179"/>
                </a:moveTo>
                <a:lnTo>
                  <a:pt x="7801" y="5482179"/>
                </a:lnTo>
                <a:lnTo>
                  <a:pt x="3168893" y="19463"/>
                </a:lnTo>
              </a:path>
            </a:pathLst>
          </a:custGeom>
          <a:ln w="14567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22" name="Picture 1322">
					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516880" y="2331720"/>
            <a:ext cx="198120" cy="220979"/>
          </a:xfrm>
          <a:prstGeom prst="rect">
            <a:avLst/>
          </a:prstGeom>
        </p:spPr>
      </p:pic>
      <p:pic>
        <p:nvPicPr>
          <p:cNvPr id="1323" name="Picture 1323">
					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407920" y="7802880"/>
            <a:ext cx="198120" cy="236220"/>
          </a:xfrm>
          <a:prstGeom prst="rect">
            <a:avLst/>
          </a:prstGeom>
        </p:spPr>
      </p:pic>
      <p:sp>
        <p:nvSpPr>
          <p:cNvPr id="1323" name="Freeform 1323"> 
				</p:cNvPr>
          <p:cNvSpPr/>
          <p:nvPr/>
        </p:nvSpPr>
        <p:spPr>
          <a:xfrm>
            <a:off x="3231216" y="2126316"/>
            <a:ext cx="1658283" cy="6115983"/>
          </a:xfrm>
          <a:custGeom>
            <a:avLst/>
            <a:gdLst>
              <a:gd name="connsiteX0" fmla="*/ 15998 w 1658283"/>
              <a:gd name="connsiteY0" fmla="*/ 6120159 h 6115983"/>
              <a:gd name="connsiteX1" fmla="*/ 15998 w 1658283"/>
              <a:gd name="connsiteY1" fmla="*/ 6120159 h 6115983"/>
              <a:gd name="connsiteX2" fmla="*/ 1662096 w 1658283"/>
              <a:gd name="connsiteY2" fmla="*/ 16484 h 6115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58283" h="6115983">
                <a:moveTo>
                  <a:pt x="15998" y="6120159"/>
                </a:moveTo>
                <a:lnTo>
                  <a:pt x="15998" y="6120159"/>
                </a:lnTo>
                <a:lnTo>
                  <a:pt x="1662096" y="16484"/>
                </a:lnTo>
              </a:path>
            </a:pathLst>
          </a:custGeom>
          <a:ln w="14567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25" name="Picture 1325">
					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754879" y="2004060"/>
            <a:ext cx="213360" cy="205740"/>
          </a:xfrm>
          <a:prstGeom prst="rect">
            <a:avLst/>
          </a:prstGeom>
        </p:spPr>
      </p:pic>
      <p:pic>
        <p:nvPicPr>
          <p:cNvPr id="1326" name="Picture 1326">
					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147060" y="8145780"/>
            <a:ext cx="220979" cy="236220"/>
          </a:xfrm>
          <a:prstGeom prst="rect">
            <a:avLst/>
          </a:prstGeom>
        </p:spPr>
      </p:pic>
      <p:sp>
        <p:nvSpPr>
          <p:cNvPr id="1326" name="Freeform 1326"> 
				</p:cNvPr>
          <p:cNvSpPr/>
          <p:nvPr/>
        </p:nvSpPr>
        <p:spPr>
          <a:xfrm>
            <a:off x="4044016" y="2024716"/>
            <a:ext cx="7283" cy="6319183"/>
          </a:xfrm>
          <a:custGeom>
            <a:avLst/>
            <a:gdLst>
              <a:gd name="connsiteX0" fmla="*/ 18964 w 7283"/>
              <a:gd name="connsiteY0" fmla="*/ 6323729 h 6319183"/>
              <a:gd name="connsiteX1" fmla="*/ 18964 w 7283"/>
              <a:gd name="connsiteY1" fmla="*/ 6323729 h 6319183"/>
              <a:gd name="connsiteX2" fmla="*/ 18964 w 7283"/>
              <a:gd name="connsiteY2" fmla="*/ 16113 h 63191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283" h="6319183">
                <a:moveTo>
                  <a:pt x="18964" y="6323729"/>
                </a:moveTo>
                <a:lnTo>
                  <a:pt x="18964" y="6323729"/>
                </a:lnTo>
                <a:lnTo>
                  <a:pt x="18964" y="16113"/>
                </a:lnTo>
              </a:path>
            </a:pathLst>
          </a:custGeom>
          <a:ln w="14567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28" name="Picture 1328">
					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947160" y="1897380"/>
            <a:ext cx="236220" cy="190500"/>
          </a:xfrm>
          <a:prstGeom prst="rect">
            <a:avLst/>
          </a:prstGeom>
        </p:spPr>
      </p:pic>
      <p:pic>
        <p:nvPicPr>
          <p:cNvPr id="1329" name="Picture 1329">
					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947160" y="8275320"/>
            <a:ext cx="236220" cy="198120"/>
          </a:xfrm>
          <a:prstGeom prst="rect">
            <a:avLst/>
          </a:prstGeom>
        </p:spPr>
      </p:pic>
      <p:sp>
        <p:nvSpPr>
          <p:cNvPr id="1329" name="Freeform 1329"> 
				</p:cNvPr>
          <p:cNvSpPr/>
          <p:nvPr/>
        </p:nvSpPr>
        <p:spPr>
          <a:xfrm>
            <a:off x="3231216" y="2126316"/>
            <a:ext cx="1658283" cy="6115983"/>
          </a:xfrm>
          <a:custGeom>
            <a:avLst/>
            <a:gdLst>
              <a:gd name="connsiteX0" fmla="*/ 1662096 w 1658283"/>
              <a:gd name="connsiteY0" fmla="*/ 6120159 h 6115983"/>
              <a:gd name="connsiteX1" fmla="*/ 1662096 w 1658283"/>
              <a:gd name="connsiteY1" fmla="*/ 6120159 h 6115983"/>
              <a:gd name="connsiteX2" fmla="*/ 15998 w 1658283"/>
              <a:gd name="connsiteY2" fmla="*/ 16484 h 6115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58283" h="6115983">
                <a:moveTo>
                  <a:pt x="1662096" y="6120159"/>
                </a:moveTo>
                <a:lnTo>
                  <a:pt x="1662096" y="6120159"/>
                </a:lnTo>
                <a:lnTo>
                  <a:pt x="15998" y="16484"/>
                </a:lnTo>
              </a:path>
            </a:pathLst>
          </a:custGeom>
          <a:ln w="14567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31" name="Picture 1331">
					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147060" y="2004060"/>
            <a:ext cx="220979" cy="205740"/>
          </a:xfrm>
          <a:prstGeom prst="rect">
            <a:avLst/>
          </a:prstGeom>
        </p:spPr>
      </p:pic>
      <p:pic>
        <p:nvPicPr>
          <p:cNvPr id="1332" name="Picture 1332">
					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754879" y="8145780"/>
            <a:ext cx="213360" cy="236220"/>
          </a:xfrm>
          <a:prstGeom prst="rect">
            <a:avLst/>
          </a:prstGeom>
        </p:spPr>
      </p:pic>
      <p:sp>
        <p:nvSpPr>
          <p:cNvPr id="1332" name="Freeform 1332"> 
				</p:cNvPr>
          <p:cNvSpPr/>
          <p:nvPr/>
        </p:nvSpPr>
        <p:spPr>
          <a:xfrm>
            <a:off x="2481916" y="2443816"/>
            <a:ext cx="3156883" cy="5480983"/>
          </a:xfrm>
          <a:custGeom>
            <a:avLst/>
            <a:gdLst>
              <a:gd name="connsiteX0" fmla="*/ 3168893 w 3156883"/>
              <a:gd name="connsiteY0" fmla="*/ 5482179 h 5480983"/>
              <a:gd name="connsiteX1" fmla="*/ 3168893 w 3156883"/>
              <a:gd name="connsiteY1" fmla="*/ 5482179 h 5480983"/>
              <a:gd name="connsiteX2" fmla="*/ 7801 w 3156883"/>
              <a:gd name="connsiteY2" fmla="*/ 19463 h 5480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56883" h="5480983">
                <a:moveTo>
                  <a:pt x="3168893" y="5482179"/>
                </a:moveTo>
                <a:lnTo>
                  <a:pt x="3168893" y="5482179"/>
                </a:lnTo>
                <a:lnTo>
                  <a:pt x="7801" y="19463"/>
                </a:lnTo>
              </a:path>
            </a:pathLst>
          </a:custGeom>
          <a:ln w="14567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34" name="Picture 1334">
					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407920" y="2331720"/>
            <a:ext cx="198120" cy="220979"/>
          </a:xfrm>
          <a:prstGeom prst="rect">
            <a:avLst/>
          </a:prstGeom>
        </p:spPr>
      </p:pic>
      <p:pic>
        <p:nvPicPr>
          <p:cNvPr id="1335" name="Picture 1335">
					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516880" y="7802880"/>
            <a:ext cx="198120" cy="236220"/>
          </a:xfrm>
          <a:prstGeom prst="rect">
            <a:avLst/>
          </a:prstGeom>
        </p:spPr>
      </p:pic>
      <p:sp>
        <p:nvSpPr>
          <p:cNvPr id="1335" name="Freeform 1335"> 
				</p:cNvPr>
          <p:cNvSpPr/>
          <p:nvPr/>
        </p:nvSpPr>
        <p:spPr>
          <a:xfrm>
            <a:off x="1821516" y="2939116"/>
            <a:ext cx="4477683" cy="4490383"/>
          </a:xfrm>
          <a:custGeom>
            <a:avLst/>
            <a:gdLst>
              <a:gd name="connsiteX0" fmla="*/ 4484819 w 4477683"/>
              <a:gd name="connsiteY0" fmla="*/ 4491593 h 4490383"/>
              <a:gd name="connsiteX1" fmla="*/ 4484819 w 4477683"/>
              <a:gd name="connsiteY1" fmla="*/ 4491593 h 4490383"/>
              <a:gd name="connsiteX2" fmla="*/ 12675 w 4477683"/>
              <a:gd name="connsiteY2" fmla="*/ 19449 h 44903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477683" h="4490383">
                <a:moveTo>
                  <a:pt x="4484819" y="4491593"/>
                </a:moveTo>
                <a:lnTo>
                  <a:pt x="4484819" y="4491593"/>
                </a:lnTo>
                <a:lnTo>
                  <a:pt x="12675" y="19449"/>
                </a:lnTo>
              </a:path>
            </a:pathLst>
          </a:custGeom>
          <a:ln w="14567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37" name="Picture 1337">
					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737360" y="2849880"/>
            <a:ext cx="220979" cy="228600"/>
          </a:xfrm>
          <a:prstGeom prst="rect">
            <a:avLst/>
          </a:prstGeom>
        </p:spPr>
      </p:pic>
      <p:pic>
        <p:nvPicPr>
          <p:cNvPr id="1338" name="Picture 1338">
					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179820" y="7299959"/>
            <a:ext cx="220979" cy="220979"/>
          </a:xfrm>
          <a:prstGeom prst="rect">
            <a:avLst/>
          </a:prstGeom>
        </p:spPr>
      </p:pic>
      <p:sp>
        <p:nvSpPr>
          <p:cNvPr id="1338" name="Freeform 1338"> 
				</p:cNvPr>
          <p:cNvSpPr/>
          <p:nvPr/>
        </p:nvSpPr>
        <p:spPr>
          <a:xfrm>
            <a:off x="1326216" y="3599516"/>
            <a:ext cx="5468283" cy="3169583"/>
          </a:xfrm>
          <a:custGeom>
            <a:avLst/>
            <a:gdLst>
              <a:gd name="connsiteX0" fmla="*/ 5475405 w 5468283"/>
              <a:gd name="connsiteY0" fmla="*/ 3175667 h 3169583"/>
              <a:gd name="connsiteX1" fmla="*/ 5475405 w 5468283"/>
              <a:gd name="connsiteY1" fmla="*/ 3175667 h 3169583"/>
              <a:gd name="connsiteX2" fmla="*/ 12689 w 5468283"/>
              <a:gd name="connsiteY2" fmla="*/ 14575 h 3169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468283" h="3169583">
                <a:moveTo>
                  <a:pt x="5475405" y="3175667"/>
                </a:moveTo>
                <a:lnTo>
                  <a:pt x="5475405" y="3175667"/>
                </a:lnTo>
                <a:lnTo>
                  <a:pt x="12689" y="14575"/>
                </a:lnTo>
              </a:path>
            </a:pathLst>
          </a:custGeom>
          <a:ln w="14567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40" name="Picture 1340">
					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211580" y="3528060"/>
            <a:ext cx="213360" cy="205740"/>
          </a:xfrm>
          <a:prstGeom prst="rect">
            <a:avLst/>
          </a:prstGeom>
        </p:spPr>
      </p:pic>
      <p:pic>
        <p:nvPicPr>
          <p:cNvPr id="1341" name="Picture 1341">
					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690359" y="6637020"/>
            <a:ext cx="220979" cy="198120"/>
          </a:xfrm>
          <a:prstGeom prst="rect">
            <a:avLst/>
          </a:prstGeom>
        </p:spPr>
      </p:pic>
      <p:sp>
        <p:nvSpPr>
          <p:cNvPr id="1341" name="Freeform 1341"> 
				</p:cNvPr>
          <p:cNvSpPr/>
          <p:nvPr/>
        </p:nvSpPr>
        <p:spPr>
          <a:xfrm>
            <a:off x="1008716" y="4361516"/>
            <a:ext cx="6103283" cy="1645583"/>
          </a:xfrm>
          <a:custGeom>
            <a:avLst/>
            <a:gdLst>
              <a:gd name="connsiteX0" fmla="*/ 6113385 w 6103283"/>
              <a:gd name="connsiteY0" fmla="*/ 1656171 h 1645583"/>
              <a:gd name="connsiteX1" fmla="*/ 6113385 w 6103283"/>
              <a:gd name="connsiteY1" fmla="*/ 1656171 h 1645583"/>
              <a:gd name="connsiteX2" fmla="*/ 9710 w 6103283"/>
              <a:gd name="connsiteY2" fmla="*/ 10072 h 1645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103283" h="1645583">
                <a:moveTo>
                  <a:pt x="6113385" y="1656171"/>
                </a:moveTo>
                <a:lnTo>
                  <a:pt x="6113385" y="1656171"/>
                </a:lnTo>
                <a:lnTo>
                  <a:pt x="9710" y="10072"/>
                </a:lnTo>
              </a:path>
            </a:pathLst>
          </a:custGeom>
          <a:ln w="14567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43" name="Picture 1343">
					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868680" y="4274820"/>
            <a:ext cx="228600" cy="213360"/>
          </a:xfrm>
          <a:prstGeom prst="rect">
            <a:avLst/>
          </a:prstGeom>
        </p:spPr>
      </p:pic>
      <p:pic>
        <p:nvPicPr>
          <p:cNvPr id="1344" name="Picture 1344">
					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7018020" y="5890260"/>
            <a:ext cx="236220" cy="205740"/>
          </a:xfrm>
          <a:prstGeom prst="rect">
            <a:avLst/>
          </a:prstGeom>
        </p:spPr>
      </p:pic>
      <p:sp>
        <p:nvSpPr>
          <p:cNvPr id="1344" name="Freeform 1344"> 
				</p:cNvPr>
          <p:cNvSpPr/>
          <p:nvPr/>
        </p:nvSpPr>
        <p:spPr>
          <a:xfrm>
            <a:off x="9414773" y="6506473"/>
            <a:ext cx="491226" cy="21326"/>
          </a:xfrm>
          <a:custGeom>
            <a:avLst/>
            <a:gdLst>
              <a:gd name="connsiteX0" fmla="*/ 16755 w 491226"/>
              <a:gd name="connsiteY0" fmla="*/ 18816 h 21326"/>
              <a:gd name="connsiteX1" fmla="*/ 494378 w 491226"/>
              <a:gd name="connsiteY1" fmla="*/ 18816 h 213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91226" h="21326">
                <a:moveTo>
                  <a:pt x="16755" y="18816"/>
                </a:moveTo>
                <a:lnTo>
                  <a:pt x="494378" y="18816"/>
                </a:lnTo>
              </a:path>
            </a:pathLst>
          </a:custGeom>
          <a:ln w="17253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5" name="TextBox 1345"/>
          <p:cNvSpPr txBox="1"/>
          <p:nvPr/>
        </p:nvSpPr>
        <p:spPr>
          <a:xfrm>
            <a:off x="673100" y="444500"/>
            <a:ext cx="6078495" cy="83210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13750"/>
              </a:lnSpc>
            </a:pPr>
            <a:r>
              <a:rPr lang="en-US" altLang="zh-CN" sz="4800" spc="170" dirty="0">
                <a:solidFill>
                  <a:srgbClr val="000000"/>
                </a:solidFill>
                <a:latin typeface="Times New Roman"/>
                <a:ea typeface="Times New Roman"/>
              </a:rPr>
              <a:t>Isotropic</a:t>
            </a:r>
            <a:r>
              <a:rPr lang="en-US" altLang="zh-CN" sz="4800" spc="1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800" spc="189" dirty="0">
                <a:solidFill>
                  <a:srgbClr val="000000"/>
                </a:solidFill>
                <a:latin typeface="Times New Roman"/>
                <a:ea typeface="Times New Roman"/>
              </a:rPr>
              <a:t>Point</a:t>
            </a:r>
            <a:r>
              <a:rPr lang="en-US" altLang="zh-CN" sz="4800" spc="12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800" spc="200" dirty="0">
                <a:solidFill>
                  <a:srgbClr val="000000"/>
                </a:solidFill>
                <a:latin typeface="Times New Roman"/>
                <a:ea typeface="Times New Roman"/>
              </a:rPr>
              <a:t>Source</a:t>
            </a:r>
          </a:p>
        </p:txBody>
      </p:sp>
      <p:sp>
        <p:nvSpPr>
          <p:cNvPr id="1346" name="TextBox 1346"/>
          <p:cNvSpPr txBox="1"/>
          <p:nvPr/>
        </p:nvSpPr>
        <p:spPr>
          <a:xfrm>
            <a:off x="8914007" y="3640670"/>
            <a:ext cx="2069683" cy="5181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  <a:tabLst>
                <a:tab pos="1138456" algn="l"/>
              </a:tabLst>
            </a:pPr>
            <a:r>
              <a:rPr lang="en-US" altLang="zh-CN" sz="3400" spc="719" dirty="0">
                <a:solidFill>
                  <a:srgbClr val="000000"/>
                </a:solidFill>
                <a:latin typeface="Times New Roman"/>
                <a:ea typeface="Times New Roman"/>
              </a:rPr>
              <a:t>=	</a:t>
            </a:r>
            <a:r>
              <a:rPr lang="en-US" altLang="zh-CN" sz="3400" spc="345" dirty="0">
                <a:solidFill>
                  <a:srgbClr val="000000"/>
                </a:solidFill>
                <a:latin typeface="Times New Roman"/>
                <a:ea typeface="Times New Roman"/>
              </a:rPr>
              <a:t>I</a:t>
            </a:r>
            <a:r>
              <a:rPr lang="en-US" altLang="zh-CN" sz="3400" spc="25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519" dirty="0">
                <a:solidFill>
                  <a:srgbClr val="000000"/>
                </a:solidFill>
                <a:latin typeface="Times New Roman"/>
                <a:ea typeface="Times New Roman"/>
              </a:rPr>
              <a:t>d</a:t>
            </a:r>
            <a:r>
              <a:rPr lang="en-US" altLang="zh-CN" sz="3400" spc="350" dirty="0">
                <a:solidFill>
                  <a:srgbClr val="000000"/>
                </a:solidFill>
                <a:latin typeface="Times New Roman"/>
                <a:ea typeface="Times New Roman"/>
              </a:rPr>
              <a:t>!</a:t>
            </a:r>
          </a:p>
        </p:txBody>
      </p:sp>
      <p:sp>
        <p:nvSpPr>
          <p:cNvPr id="1347" name="TextBox 1347"/>
          <p:cNvSpPr txBox="1"/>
          <p:nvPr/>
        </p:nvSpPr>
        <p:spPr>
          <a:xfrm>
            <a:off x="8913943" y="4175102"/>
            <a:ext cx="1035913" cy="95589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647806">
              <a:lnSpc>
                <a:spcPct val="100000"/>
              </a:lnSpc>
            </a:pPr>
            <a:r>
              <a:rPr lang="en-US" altLang="zh-CN" sz="2400" spc="465" dirty="0">
                <a:solidFill>
                  <a:srgbClr val="000000"/>
                </a:solidFill>
                <a:latin typeface="Times New Roman"/>
                <a:ea typeface="Times New Roman"/>
              </a:rPr>
              <a:t>S</a:t>
            </a:r>
            <a:r>
              <a:rPr lang="en-US" altLang="zh-CN" sz="1700" spc="295" dirty="0">
                <a:solidFill>
                  <a:srgbClr val="000000"/>
                </a:solidFill>
                <a:latin typeface="Times New Roman"/>
                <a:ea typeface="Times New Roman"/>
              </a:rPr>
              <a:t>2</a:t>
            </a:r>
          </a:p>
          <a:p>
            <a:pPr>
              <a:lnSpc>
                <a:spcPts val="565"/>
              </a:lnSpc>
            </a:pPr>
            <a:endParaRPr lang="en-US" dirty="0" smtClean="0"/>
          </a:p>
          <a:p>
            <a:pPr marL="0">
              <a:lnSpc>
                <a:spcPct val="100000"/>
              </a:lnSpc>
            </a:pPr>
            <a:r>
              <a:rPr lang="en-US" altLang="zh-CN" sz="3400" spc="120" dirty="0">
                <a:solidFill>
                  <a:srgbClr val="000000"/>
                </a:solidFill>
                <a:latin typeface="Times New Roman"/>
                <a:ea typeface="Times New Roman"/>
              </a:rPr>
              <a:t>=4</a:t>
            </a:r>
            <a:r>
              <a:rPr lang="en-US" altLang="zh-CN" sz="3400" spc="175" dirty="0">
                <a:solidFill>
                  <a:srgbClr val="000000"/>
                </a:solidFill>
                <a:latin typeface="Times New Roman"/>
                <a:ea typeface="Times New Roman"/>
              </a:rPr>
              <a:t>⇡</a:t>
            </a:r>
            <a:r>
              <a:rPr lang="en-US" altLang="zh-CN" sz="3400" spc="75" dirty="0">
                <a:solidFill>
                  <a:srgbClr val="000000"/>
                </a:solidFill>
                <a:latin typeface="Times New Roman"/>
                <a:ea typeface="Times New Roman"/>
              </a:rPr>
              <a:t>I</a:t>
            </a:r>
          </a:p>
        </p:txBody>
      </p:sp>
      <p:sp>
        <p:nvSpPr>
          <p:cNvPr id="1348" name="TextBox 1348"/>
          <p:cNvSpPr txBox="1"/>
          <p:nvPr/>
        </p:nvSpPr>
        <p:spPr>
          <a:xfrm>
            <a:off x="8580147" y="6309373"/>
            <a:ext cx="1440497" cy="727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40416"/>
              </a:lnSpc>
            </a:pPr>
            <a:r>
              <a:rPr lang="en-US" altLang="zh-CN" sz="3400" spc="150" dirty="0">
                <a:solidFill>
                  <a:srgbClr val="000000"/>
                </a:solidFill>
                <a:latin typeface="Times New Roman"/>
                <a:ea typeface="Times New Roman"/>
              </a:rPr>
              <a:t>I</a:t>
            </a:r>
            <a:r>
              <a:rPr lang="en-US" altLang="zh-CN" sz="3400" spc="11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265" dirty="0">
                <a:solidFill>
                  <a:srgbClr val="000000"/>
                </a:solidFill>
                <a:latin typeface="Times New Roman"/>
                <a:ea typeface="Times New Roman"/>
              </a:rPr>
              <a:t>=</a:t>
            </a:r>
            <a:r>
              <a:rPr lang="en-US" altLang="zh-CN" sz="3400" spc="11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229" dirty="0">
                <a:solidFill>
                  <a:srgbClr val="000000"/>
                </a:solidFill>
                <a:latin typeface="Times New Roman"/>
                <a:ea typeface="Times New Roman"/>
              </a:rPr>
              <a:t>4</a:t>
            </a:r>
            <a:r>
              <a:rPr lang="en-US" altLang="zh-CN" sz="3400" spc="359" dirty="0">
                <a:solidFill>
                  <a:srgbClr val="000000"/>
                </a:solidFill>
                <a:latin typeface="Times New Roman"/>
                <a:ea typeface="Times New Roman"/>
              </a:rPr>
              <a:t>⇡</a:t>
            </a:r>
          </a:p>
        </p:txBody>
      </p:sp>
      <p:sp>
        <p:nvSpPr>
          <p:cNvPr id="1349" name="TextBox 1349"/>
          <p:cNvSpPr txBox="1"/>
          <p:nvPr/>
        </p:nvSpPr>
        <p:spPr>
          <a:xfrm>
            <a:off x="241300" y="9315805"/>
            <a:ext cx="12670690" cy="254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4166"/>
              </a:lnSpc>
              <a:tabLst>
                <a:tab pos="6134100" algn="l"/>
                <a:tab pos="9830165" algn="l"/>
              </a:tabLst>
            </a:pPr>
            <a:r>
              <a:rPr lang="en-US" altLang="zh-CN" sz="1600" spc="-20" dirty="0">
                <a:solidFill>
                  <a:srgbClr val="000000"/>
                </a:solidFill>
                <a:latin typeface="Arial"/>
                <a:ea typeface="Arial"/>
              </a:rPr>
              <a:t>GAMES101	</a:t>
            </a:r>
            <a:r>
              <a:rPr lang="en-US" altLang="zh-CN" sz="1600" spc="-5" dirty="0">
                <a:solidFill>
                  <a:srgbClr val="000000"/>
                </a:solidFill>
                <a:latin typeface="Arial"/>
                <a:ea typeface="Arial"/>
              </a:rPr>
              <a:t>52	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Arial"/>
              </a:rPr>
              <a:t>Lingqi</a:t>
            </a:r>
            <a:r>
              <a:rPr lang="en-US" altLang="zh-CN" sz="1600" spc="-4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Arial"/>
              </a:rPr>
              <a:t>Yan,</a:t>
            </a:r>
            <a:r>
              <a:rPr lang="en-US" altLang="zh-CN" sz="1600" spc="-5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Arial"/>
              </a:rPr>
              <a:t>UC</a:t>
            </a:r>
            <a:r>
              <a:rPr lang="en-US" altLang="zh-CN" sz="1600" spc="-5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Arial"/>
              </a:rPr>
              <a:t>Santa</a:t>
            </a:r>
            <a:r>
              <a:rPr lang="en-US" altLang="zh-CN" sz="1600" spc="-5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Arial"/>
              </a:rPr>
              <a:t>Barbara</a:t>
            </a:r>
          </a:p>
        </p:txBody>
      </p:sp>
      <p:sp>
        <p:nvSpPr>
          <p:cNvPr id="1350" name="TextBox 1350"/>
          <p:cNvSpPr txBox="1"/>
          <p:nvPr/>
        </p:nvSpPr>
        <p:spPr>
          <a:xfrm>
            <a:off x="9321811" y="3129641"/>
            <a:ext cx="366672" cy="161174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311051"/>
              </a:lnSpc>
            </a:pPr>
            <a:r>
              <a:rPr lang="en-US" altLang="zh-CN" sz="3400" spc="-229" dirty="0">
                <a:solidFill>
                  <a:srgbClr val="000000"/>
                </a:solidFill>
                <a:latin typeface="Times New Roman"/>
                <a:ea typeface="Times New Roman"/>
              </a:rPr>
              <a:t>Z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2" name="Picture 1352">
					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7520" y="1623060"/>
            <a:ext cx="5875020" cy="7040880"/>
          </a:xfrm>
          <a:prstGeom prst="rect">
            <a:avLst/>
          </a:prstGeom>
        </p:spPr>
      </p:pic>
      <p:sp>
        <p:nvSpPr>
          <p:cNvPr id="1352" name="Freeform 1352"> 
				</p:cNvPr>
          <p:cNvSpPr/>
          <p:nvPr/>
        </p:nvSpPr>
        <p:spPr>
          <a:xfrm>
            <a:off x="6775450" y="7283450"/>
            <a:ext cx="806450" cy="539750"/>
          </a:xfrm>
          <a:custGeom>
            <a:avLst/>
            <a:gdLst>
              <a:gd name="connsiteX0" fmla="*/ 808786 w 806450"/>
              <a:gd name="connsiteY0" fmla="*/ 34773 h 539750"/>
              <a:gd name="connsiteX1" fmla="*/ 808786 w 806450"/>
              <a:gd name="connsiteY1" fmla="*/ 539909 h 539750"/>
              <a:gd name="connsiteX2" fmla="*/ 38299 w 806450"/>
              <a:gd name="connsiteY2" fmla="*/ 539909 h 539750"/>
              <a:gd name="connsiteX3" fmla="*/ 38299 w 806450"/>
              <a:gd name="connsiteY3" fmla="*/ 34773 h 539750"/>
              <a:gd name="connsiteX4" fmla="*/ 808786 w 806450"/>
              <a:gd name="connsiteY4" fmla="*/ 34773 h 539750"/>
              <a:gd name="connsiteX5" fmla="*/ 808786 w 806450"/>
              <a:gd name="connsiteY5" fmla="*/ 34773 h 539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06450" h="539750">
                <a:moveTo>
                  <a:pt x="808786" y="34773"/>
                </a:moveTo>
                <a:cubicBezTo>
                  <a:pt x="1021550" y="174263"/>
                  <a:pt x="1021550" y="400419"/>
                  <a:pt x="808786" y="539909"/>
                </a:cubicBezTo>
                <a:cubicBezTo>
                  <a:pt x="596022" y="679398"/>
                  <a:pt x="251063" y="679398"/>
                  <a:pt x="38299" y="539909"/>
                </a:cubicBezTo>
                <a:cubicBezTo>
                  <a:pt x="-174463" y="400419"/>
                  <a:pt x="-174463" y="174263"/>
                  <a:pt x="38299" y="34773"/>
                </a:cubicBezTo>
                <a:cubicBezTo>
                  <a:pt x="251063" y="-104716"/>
                  <a:pt x="596022" y="-104716"/>
                  <a:pt x="808786" y="34773"/>
                </a:cubicBezTo>
                <a:lnTo>
                  <a:pt x="808786" y="34773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63500">
            <a:solidFill>
              <a:srgbClr val="c72404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3" name="TextBox 1353"/>
          <p:cNvSpPr txBox="1"/>
          <p:nvPr/>
        </p:nvSpPr>
        <p:spPr>
          <a:xfrm>
            <a:off x="241300" y="444500"/>
            <a:ext cx="5721465" cy="912733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431800">
              <a:lnSpc>
                <a:spcPct val="113750"/>
              </a:lnSpc>
            </a:pPr>
            <a:r>
              <a:rPr lang="en-US" altLang="zh-CN" sz="4800" spc="129" dirty="0">
                <a:solidFill>
                  <a:srgbClr val="000000"/>
                </a:solidFill>
                <a:latin typeface="Times New Roman"/>
                <a:ea typeface="Times New Roman"/>
              </a:rPr>
              <a:t>Modern</a:t>
            </a:r>
            <a:r>
              <a:rPr lang="en-US" altLang="zh-CN" sz="4800" spc="6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800" spc="164" dirty="0">
                <a:solidFill>
                  <a:srgbClr val="000000"/>
                </a:solidFill>
                <a:latin typeface="Times New Roman"/>
                <a:ea typeface="Times New Roman"/>
              </a:rPr>
              <a:t>LED</a:t>
            </a:r>
            <a:r>
              <a:rPr lang="en-US" altLang="zh-CN" sz="4800" spc="6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800" spc="110" dirty="0">
                <a:solidFill>
                  <a:srgbClr val="000000"/>
                </a:solidFill>
                <a:latin typeface="Times New Roman"/>
                <a:ea typeface="Times New Roman"/>
              </a:rPr>
              <a:t>Light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945"/>
              </a:lnSpc>
            </a:pPr>
            <a:endParaRPr lang="en-US" dirty="0" smtClean="0"/>
          </a:p>
          <a:p>
            <a:pPr marL="0" indent="482600">
              <a:lnSpc>
                <a:spcPct val="113750"/>
              </a:lnSpc>
            </a:pPr>
            <a:r>
              <a:rPr lang="en-US" altLang="zh-CN" sz="3000" spc="154" dirty="0">
                <a:solidFill>
                  <a:srgbClr val="000000"/>
                </a:solidFill>
                <a:latin typeface="Times New Roman"/>
                <a:ea typeface="Times New Roman"/>
              </a:rPr>
              <a:t>Output:</a:t>
            </a:r>
            <a:r>
              <a:rPr lang="en-US" altLang="zh-CN" sz="3000" spc="9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000" spc="185" dirty="0">
                <a:solidFill>
                  <a:srgbClr val="000000"/>
                </a:solidFill>
                <a:latin typeface="Times New Roman"/>
                <a:ea typeface="Times New Roman"/>
              </a:rPr>
              <a:t>815</a:t>
            </a:r>
            <a:r>
              <a:rPr lang="en-US" altLang="zh-CN" sz="3000" spc="9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000" spc="175" dirty="0">
                <a:solidFill>
                  <a:srgbClr val="000000"/>
                </a:solidFill>
                <a:latin typeface="Times New Roman"/>
                <a:ea typeface="Times New Roman"/>
              </a:rPr>
              <a:t>lumens</a:t>
            </a:r>
          </a:p>
          <a:p>
            <a:pPr>
              <a:lnSpc>
                <a:spcPts val="1600"/>
              </a:lnSpc>
            </a:pPr>
            <a:endParaRPr lang="en-US" dirty="0" smtClean="0"/>
          </a:p>
          <a:p>
            <a:pPr hangingPunct="0" marL="482600">
              <a:lnSpc>
                <a:spcPct val="105416"/>
              </a:lnSpc>
            </a:pPr>
            <a:r>
              <a:rPr lang="en-US" altLang="zh-CN" sz="3000" spc="114" dirty="0">
                <a:solidFill>
                  <a:srgbClr val="000000"/>
                </a:solidFill>
                <a:latin typeface="Times New Roman"/>
                <a:ea typeface="Times New Roman"/>
              </a:rPr>
              <a:t>(11W</a:t>
            </a:r>
            <a:r>
              <a:rPr lang="en-US" altLang="zh-CN" sz="3000" spc="5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000" spc="135" dirty="0">
                <a:solidFill>
                  <a:srgbClr val="000000"/>
                </a:solidFill>
                <a:latin typeface="Times New Roman"/>
                <a:ea typeface="Times New Roman"/>
              </a:rPr>
              <a:t>LED</a:t>
            </a:r>
            <a:r>
              <a:rPr lang="en-US" altLang="zh-CN" sz="3000" spc="6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000" spc="89" dirty="0">
                <a:solidFill>
                  <a:srgbClr val="000000"/>
                </a:solidFill>
                <a:latin typeface="Times New Roman"/>
                <a:ea typeface="Times New Roman"/>
              </a:rPr>
              <a:t>replacement</a:t>
            </a:r>
            <a:r>
              <a:rPr lang="en-US" altLang="zh-CN" sz="30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br/>
            <a:r>
              <a:rPr lang="en-US" altLang="zh-CN" sz="3000" spc="104" dirty="0">
                <a:solidFill>
                  <a:srgbClr val="000000"/>
                </a:solidFill>
                <a:latin typeface="Times New Roman"/>
                <a:ea typeface="Times New Roman"/>
              </a:rPr>
              <a:t>for</a:t>
            </a:r>
            <a:r>
              <a:rPr lang="en-US" altLang="zh-CN" sz="3000" spc="9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000" spc="185" dirty="0">
                <a:solidFill>
                  <a:srgbClr val="000000"/>
                </a:solidFill>
                <a:latin typeface="Times New Roman"/>
                <a:ea typeface="Times New Roman"/>
              </a:rPr>
              <a:t>60W</a:t>
            </a:r>
            <a:r>
              <a:rPr lang="en-US" altLang="zh-CN" sz="3000" spc="1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000" spc="114" dirty="0">
                <a:solidFill>
                  <a:srgbClr val="000000"/>
                </a:solidFill>
                <a:latin typeface="Times New Roman"/>
                <a:ea typeface="Times New Roman"/>
              </a:rPr>
              <a:t>incandescent)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910"/>
              </a:lnSpc>
            </a:pPr>
            <a:endParaRPr lang="en-US" dirty="0" smtClean="0"/>
          </a:p>
          <a:p>
            <a:pPr marL="0" indent="482600">
              <a:lnSpc>
                <a:spcPct val="113750"/>
              </a:lnSpc>
            </a:pPr>
            <a:r>
              <a:rPr lang="en-US" altLang="zh-CN" sz="3000" spc="104" dirty="0">
                <a:solidFill>
                  <a:srgbClr val="000000"/>
                </a:solidFill>
                <a:latin typeface="Times New Roman"/>
                <a:ea typeface="Times New Roman"/>
              </a:rPr>
              <a:t>Radiant</a:t>
            </a:r>
            <a:r>
              <a:rPr lang="en-US" altLang="zh-CN" sz="3000" spc="10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000" spc="94" dirty="0">
                <a:solidFill>
                  <a:srgbClr val="000000"/>
                </a:solidFill>
                <a:latin typeface="Times New Roman"/>
                <a:ea typeface="Times New Roman"/>
              </a:rPr>
              <a:t>intensity?</a:t>
            </a:r>
          </a:p>
          <a:p>
            <a:pPr>
              <a:lnSpc>
                <a:spcPts val="1569"/>
              </a:lnSpc>
            </a:pPr>
            <a:endParaRPr lang="en-US" dirty="0" smtClean="0"/>
          </a:p>
          <a:p>
            <a:pPr marL="0" indent="482600">
              <a:lnSpc>
                <a:spcPct val="100000"/>
              </a:lnSpc>
            </a:pPr>
            <a:r>
              <a:rPr lang="en-US" altLang="zh-CN" sz="3000" spc="135" dirty="0">
                <a:solidFill>
                  <a:srgbClr val="000000"/>
                </a:solidFill>
                <a:latin typeface="Times New Roman"/>
                <a:ea typeface="Times New Roman"/>
              </a:rPr>
              <a:t>Assume</a:t>
            </a:r>
            <a:r>
              <a:rPr lang="en-US" altLang="zh-CN" sz="3000" spc="9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000" spc="100" dirty="0">
                <a:solidFill>
                  <a:srgbClr val="000000"/>
                </a:solidFill>
                <a:latin typeface="Times New Roman"/>
                <a:ea typeface="Times New Roman"/>
              </a:rPr>
              <a:t>isotropic:</a:t>
            </a:r>
          </a:p>
          <a:p>
            <a:pPr hangingPunct="0" marL="2071370" indent="-1588770">
              <a:lnSpc>
                <a:spcPct val="103750"/>
              </a:lnSpc>
              <a:spcBef>
                <a:spcPts val="139"/>
              </a:spcBef>
            </a:pPr>
            <a:r>
              <a:rPr lang="en-US" altLang="zh-CN" sz="3000" spc="114" dirty="0">
                <a:solidFill>
                  <a:srgbClr val="000000"/>
                </a:solidFill>
                <a:latin typeface="Times New Roman"/>
                <a:ea typeface="Times New Roman"/>
              </a:rPr>
              <a:t>Intensity</a:t>
            </a:r>
            <a:r>
              <a:rPr lang="en-US" altLang="zh-CN" sz="3000" spc="7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000" spc="179" dirty="0">
                <a:solidFill>
                  <a:srgbClr val="000000"/>
                </a:solidFill>
                <a:latin typeface="Times New Roman"/>
                <a:ea typeface="Times New Roman"/>
              </a:rPr>
              <a:t>=</a:t>
            </a:r>
            <a:r>
              <a:rPr lang="en-US" altLang="zh-CN" sz="3000" spc="7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000" spc="150" dirty="0">
                <a:solidFill>
                  <a:srgbClr val="000000"/>
                </a:solidFill>
                <a:latin typeface="Times New Roman"/>
                <a:ea typeface="Times New Roman"/>
              </a:rPr>
              <a:t>815</a:t>
            </a:r>
            <a:r>
              <a:rPr lang="en-US" altLang="zh-CN" sz="3000" spc="7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000" spc="139" dirty="0">
                <a:solidFill>
                  <a:srgbClr val="000000"/>
                </a:solidFill>
                <a:latin typeface="Times New Roman"/>
                <a:ea typeface="Times New Roman"/>
              </a:rPr>
              <a:t>lumens</a:t>
            </a:r>
            <a:r>
              <a:rPr lang="en-US" altLang="zh-CN" sz="3000" spc="7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000" spc="104" dirty="0">
                <a:solidFill>
                  <a:srgbClr val="000000"/>
                </a:solidFill>
                <a:latin typeface="Times New Roman"/>
                <a:ea typeface="Times New Roman"/>
              </a:rPr>
              <a:t>/</a:t>
            </a:r>
            <a:r>
              <a:rPr lang="en-US" altLang="zh-CN" sz="3000" spc="7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000" spc="125" dirty="0">
                <a:solidFill>
                  <a:srgbClr val="000000"/>
                </a:solidFill>
                <a:latin typeface="Times New Roman"/>
                <a:ea typeface="Times New Roman"/>
              </a:rPr>
              <a:t>4pi</a:t>
            </a:r>
            <a:r>
              <a:rPr lang="en-US" altLang="zh-CN" sz="3000" spc="8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000" spc="110" dirty="0">
                <a:solidFill>
                  <a:srgbClr val="000000"/>
                </a:solidFill>
                <a:latin typeface="Times New Roman"/>
                <a:ea typeface="Times New Roman"/>
              </a:rPr>
              <a:t>sr</a:t>
            </a:r>
            <a:r>
              <a:rPr lang="en-US" altLang="zh-CN" sz="30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000" spc="225" dirty="0">
                <a:solidFill>
                  <a:srgbClr val="000000"/>
                </a:solidFill>
                <a:latin typeface="Times New Roman"/>
                <a:ea typeface="Times New Roman"/>
              </a:rPr>
              <a:t>=</a:t>
            </a:r>
            <a:r>
              <a:rPr lang="en-US" altLang="zh-CN" sz="3000" spc="1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000" spc="195" dirty="0">
                <a:solidFill>
                  <a:srgbClr val="000000"/>
                </a:solidFill>
                <a:latin typeface="Times New Roman"/>
                <a:ea typeface="Times New Roman"/>
              </a:rPr>
              <a:t>65</a:t>
            </a:r>
            <a:r>
              <a:rPr lang="en-US" altLang="zh-CN" sz="3000" spc="1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000" spc="170" dirty="0">
                <a:solidFill>
                  <a:srgbClr val="000000"/>
                </a:solidFill>
                <a:latin typeface="Times New Roman"/>
                <a:ea typeface="Times New Roman"/>
              </a:rPr>
              <a:t>candelas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364"/>
              </a:lnSpc>
            </a:pPr>
            <a:endParaRPr lang="en-US" dirty="0" smtClean="0"/>
          </a:p>
          <a:p>
            <a:pPr marL="0">
              <a:lnSpc>
                <a:spcPct val="100000"/>
              </a:lnSpc>
            </a:pPr>
            <a:r>
              <a:rPr lang="en-US" altLang="zh-CN" sz="1600" spc="-20" dirty="0">
                <a:solidFill>
                  <a:srgbClr val="000000"/>
                </a:solidFill>
                <a:latin typeface="Arial"/>
                <a:ea typeface="Arial"/>
              </a:rPr>
              <a:t>GAM</a:t>
            </a:r>
            <a:r>
              <a:rPr lang="en-US" altLang="zh-CN" sz="1600" spc="-15" dirty="0">
                <a:solidFill>
                  <a:srgbClr val="000000"/>
                </a:solidFill>
                <a:latin typeface="Arial"/>
                <a:ea typeface="Arial"/>
              </a:rPr>
              <a:t>ES101</a:t>
            </a:r>
          </a:p>
        </p:txBody>
      </p:sp>
      <p:sp>
        <p:nvSpPr>
          <p:cNvPr id="1354" name="TextBox 1354"/>
          <p:cNvSpPr txBox="1"/>
          <p:nvPr/>
        </p:nvSpPr>
        <p:spPr>
          <a:xfrm>
            <a:off x="6375400" y="9313774"/>
            <a:ext cx="238648" cy="2438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600" spc="-10" dirty="0">
                <a:solidFill>
                  <a:srgbClr val="000000"/>
                </a:solidFill>
                <a:latin typeface="Arial"/>
                <a:ea typeface="Arial"/>
              </a:rPr>
              <a:t>53</a:t>
            </a:r>
          </a:p>
        </p:txBody>
      </p:sp>
      <p:sp>
        <p:nvSpPr>
          <p:cNvPr id="1355" name="TextBox 1355"/>
          <p:cNvSpPr txBox="1"/>
          <p:nvPr/>
        </p:nvSpPr>
        <p:spPr>
          <a:xfrm>
            <a:off x="10071465" y="9329725"/>
            <a:ext cx="2726224" cy="2438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0000"/>
              </a:lnSpc>
            </a:pPr>
            <a:r>
              <a:rPr lang="en-US" altLang="zh-CN" sz="1600" dirty="0">
                <a:solidFill>
                  <a:srgbClr val="000000"/>
                </a:solidFill>
                <a:latin typeface="Arial"/>
                <a:ea typeface="Arial"/>
              </a:rPr>
              <a:t>Lingqi</a:t>
            </a:r>
            <a:r>
              <a:rPr lang="en-US" altLang="zh-CN" sz="1600" spc="-4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Arial"/>
              </a:rPr>
              <a:t>Yan,</a:t>
            </a:r>
            <a:r>
              <a:rPr lang="en-US" altLang="zh-CN" sz="1600" spc="-4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Arial"/>
              </a:rPr>
              <a:t>UC</a:t>
            </a:r>
            <a:r>
              <a:rPr lang="en-US" altLang="zh-CN" sz="1600" spc="-4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Arial"/>
              </a:rPr>
              <a:t>Santa</a:t>
            </a:r>
            <a:r>
              <a:rPr lang="en-US" altLang="zh-CN" sz="1600" spc="-4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Arial"/>
              </a:rPr>
              <a:t>Barbara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6" name="TextBox 1356"/>
          <p:cNvSpPr txBox="1"/>
          <p:nvPr/>
        </p:nvSpPr>
        <p:spPr>
          <a:xfrm>
            <a:off x="1295400" y="3932935"/>
            <a:ext cx="10417653" cy="18523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2628900">
              <a:lnSpc>
                <a:spcPct val="100000"/>
              </a:lnSpc>
            </a:pPr>
            <a:r>
              <a:rPr lang="en-US" altLang="zh-CN" sz="8000" spc="120" dirty="0">
                <a:solidFill>
                  <a:srgbClr val="000000"/>
                </a:solidFill>
                <a:latin typeface="Arial"/>
                <a:ea typeface="Arial"/>
              </a:rPr>
              <a:t>Thank</a:t>
            </a:r>
            <a:r>
              <a:rPr lang="en-US" altLang="zh-CN" sz="8000" spc="1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8000" spc="100" dirty="0">
                <a:solidFill>
                  <a:srgbClr val="000000"/>
                </a:solidFill>
                <a:latin typeface="Arial"/>
                <a:ea typeface="Arial"/>
              </a:rPr>
              <a:t>you!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105"/>
              </a:lnSpc>
            </a:pPr>
            <a:endParaRPr lang="en-US" dirty="0" smtClean="0"/>
          </a:p>
          <a:p>
            <a:pPr marL="0">
              <a:lnSpc>
                <a:spcPct val="100000"/>
              </a:lnSpc>
            </a:pP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(And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thank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Prof.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Ravi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Ramamoorthi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and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Prof.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Ren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Ng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for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many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of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the</a:t>
            </a:r>
            <a:r>
              <a:rPr lang="en-US" altLang="zh-CN" sz="2400" spc="-125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2400" dirty="0">
                <a:solidFill>
                  <a:srgbClr val="000000"/>
                </a:solidFill>
                <a:latin typeface="Arial"/>
                <a:ea typeface="Arial"/>
              </a:rPr>
              <a:t>slides!)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9"> 
				</p:cNvPr>
          <p:cNvSpPr/>
          <p:nvPr/>
        </p:nvSpPr>
        <p:spPr>
          <a:xfrm>
            <a:off x="876300" y="2070100"/>
            <a:ext cx="38100" cy="6096000"/>
          </a:xfrm>
          <a:custGeom>
            <a:avLst/>
            <a:gdLst>
              <a:gd name="connsiteX0" fmla="*/ 12700 w 38100"/>
              <a:gd name="connsiteY0" fmla="*/ 12700 h 6096000"/>
              <a:gd name="connsiteX1" fmla="*/ 12700 w 38100"/>
              <a:gd name="connsiteY1" fmla="*/ 6102483 h 60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8100" h="6096000">
                <a:moveTo>
                  <a:pt x="12700" y="12700"/>
                </a:moveTo>
                <a:lnTo>
                  <a:pt x="12700" y="6102483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0"> 
				</p:cNvPr>
          <p:cNvSpPr/>
          <p:nvPr/>
        </p:nvSpPr>
        <p:spPr>
          <a:xfrm>
            <a:off x="7442200" y="2070100"/>
            <a:ext cx="38100" cy="6096000"/>
          </a:xfrm>
          <a:custGeom>
            <a:avLst/>
            <a:gdLst>
              <a:gd name="connsiteX0" fmla="*/ 22030 w 38100"/>
              <a:gd name="connsiteY0" fmla="*/ 12700 h 6096000"/>
              <a:gd name="connsiteX1" fmla="*/ 22030 w 38100"/>
              <a:gd name="connsiteY1" fmla="*/ 6102483 h 60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8100" h="6096000">
                <a:moveTo>
                  <a:pt x="22030" y="12700"/>
                </a:moveTo>
                <a:lnTo>
                  <a:pt x="22030" y="6102483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11"> 
				</p:cNvPr>
          <p:cNvSpPr/>
          <p:nvPr/>
        </p:nvSpPr>
        <p:spPr>
          <a:xfrm>
            <a:off x="863600" y="2082800"/>
            <a:ext cx="6604000" cy="38100"/>
          </a:xfrm>
          <a:custGeom>
            <a:avLst/>
            <a:gdLst>
              <a:gd name="connsiteX0" fmla="*/ 12700 w 6604000"/>
              <a:gd name="connsiteY0" fmla="*/ 12700 h 38100"/>
              <a:gd name="connsiteX1" fmla="*/ 6613330 w 6604000"/>
              <a:gd name="connsiteY1" fmla="*/ 12700 h 38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604000" h="38100">
                <a:moveTo>
                  <a:pt x="12700" y="12700"/>
                </a:moveTo>
                <a:lnTo>
                  <a:pt x="6613330" y="12700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12"> 
				</p:cNvPr>
          <p:cNvSpPr/>
          <p:nvPr/>
        </p:nvSpPr>
        <p:spPr>
          <a:xfrm>
            <a:off x="863600" y="8140700"/>
            <a:ext cx="6604000" cy="38100"/>
          </a:xfrm>
          <a:custGeom>
            <a:avLst/>
            <a:gdLst>
              <a:gd name="connsiteX0" fmla="*/ 12700 w 6604000"/>
              <a:gd name="connsiteY0" fmla="*/ 19183 h 38100"/>
              <a:gd name="connsiteX1" fmla="*/ 6613330 w 6604000"/>
              <a:gd name="connsiteY1" fmla="*/ 19183 h 38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604000" h="38100">
                <a:moveTo>
                  <a:pt x="12700" y="19183"/>
                </a:moveTo>
                <a:lnTo>
                  <a:pt x="6613330" y="19183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4">
					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4120" y="2125980"/>
            <a:ext cx="579120" cy="579120"/>
          </a:xfrm>
          <a:prstGeom prst="rect">
            <a:avLst/>
          </a:prstGeom>
        </p:spPr>
      </p:pic>
      <p:pic>
        <p:nvPicPr>
          <p:cNvPr id="15" name="Picture 15">
					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019" y="7475220"/>
            <a:ext cx="579120" cy="579120"/>
          </a:xfrm>
          <a:prstGeom prst="rect">
            <a:avLst/>
          </a:prstGeom>
        </p:spPr>
      </p:pic>
      <p:sp>
        <p:nvSpPr>
          <p:cNvPr id="15" name="Freeform 15"> 
				</p:cNvPr>
          <p:cNvSpPr/>
          <p:nvPr/>
        </p:nvSpPr>
        <p:spPr>
          <a:xfrm>
            <a:off x="3714750" y="4972050"/>
            <a:ext cx="1327150" cy="1327150"/>
          </a:xfrm>
          <a:custGeom>
            <a:avLst/>
            <a:gdLst>
              <a:gd name="connsiteX0" fmla="*/ 1328996 w 1327150"/>
              <a:gd name="connsiteY0" fmla="*/ 24682 h 1327150"/>
              <a:gd name="connsiteX1" fmla="*/ 1328996 w 1327150"/>
              <a:gd name="connsiteY1" fmla="*/ 1333191 h 1327150"/>
              <a:gd name="connsiteX2" fmla="*/ 20488 w 1327150"/>
              <a:gd name="connsiteY2" fmla="*/ 1333191 h 1327150"/>
              <a:gd name="connsiteX3" fmla="*/ 20488 w 1327150"/>
              <a:gd name="connsiteY3" fmla="*/ 24682 h 1327150"/>
              <a:gd name="connsiteX4" fmla="*/ 1328996 w 1327150"/>
              <a:gd name="connsiteY4" fmla="*/ 24682 h 1327150"/>
              <a:gd name="connsiteX5" fmla="*/ 1328996 w 1327150"/>
              <a:gd name="connsiteY5" fmla="*/ 24682 h 1327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7150" h="1327150">
                <a:moveTo>
                  <a:pt x="1328996" y="24682"/>
                </a:moveTo>
                <a:cubicBezTo>
                  <a:pt x="1690330" y="386017"/>
                  <a:pt x="1690330" y="971856"/>
                  <a:pt x="1328996" y="1333191"/>
                </a:cubicBezTo>
                <a:cubicBezTo>
                  <a:pt x="967661" y="1694525"/>
                  <a:pt x="381822" y="1694525"/>
                  <a:pt x="20488" y="1333191"/>
                </a:cubicBezTo>
                <a:cubicBezTo>
                  <a:pt x="-340846" y="971856"/>
                  <a:pt x="-340846" y="386017"/>
                  <a:pt x="20488" y="24682"/>
                </a:cubicBezTo>
                <a:cubicBezTo>
                  <a:pt x="381822" y="-336651"/>
                  <a:pt x="967661" y="-336651"/>
                  <a:pt x="1328996" y="24682"/>
                </a:cubicBezTo>
                <a:lnTo>
                  <a:pt x="1328996" y="24682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154d85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6"> 
				</p:cNvPr>
          <p:cNvSpPr/>
          <p:nvPr/>
        </p:nvSpPr>
        <p:spPr>
          <a:xfrm>
            <a:off x="2178050" y="2508250"/>
            <a:ext cx="590550" cy="603250"/>
          </a:xfrm>
          <a:custGeom>
            <a:avLst/>
            <a:gdLst>
              <a:gd name="connsiteX0" fmla="*/ 602814 w 590550"/>
              <a:gd name="connsiteY0" fmla="*/ 29019 h 603250"/>
              <a:gd name="connsiteX1" fmla="*/ 602814 w 590550"/>
              <a:gd name="connsiteY1" fmla="*/ 609709 h 603250"/>
              <a:gd name="connsiteX2" fmla="*/ 22124 w 590550"/>
              <a:gd name="connsiteY2" fmla="*/ 609709 h 603250"/>
              <a:gd name="connsiteX3" fmla="*/ 22124 w 590550"/>
              <a:gd name="connsiteY3" fmla="*/ 29019 h 603250"/>
              <a:gd name="connsiteX4" fmla="*/ 602814 w 590550"/>
              <a:gd name="connsiteY4" fmla="*/ 29019 h 603250"/>
              <a:gd name="connsiteX5" fmla="*/ 602814 w 590550"/>
              <a:gd name="connsiteY5" fmla="*/ 29019 h 603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0550" h="603250">
                <a:moveTo>
                  <a:pt x="602814" y="29019"/>
                </a:moveTo>
                <a:cubicBezTo>
                  <a:pt x="763167" y="189372"/>
                  <a:pt x="763167" y="449356"/>
                  <a:pt x="602814" y="609709"/>
                </a:cubicBezTo>
                <a:cubicBezTo>
                  <a:pt x="442461" y="770063"/>
                  <a:pt x="182477" y="770063"/>
                  <a:pt x="22124" y="609709"/>
                </a:cubicBezTo>
                <a:cubicBezTo>
                  <a:pt x="-138228" y="449356"/>
                  <a:pt x="-138228" y="189372"/>
                  <a:pt x="22124" y="29019"/>
                </a:cubicBezTo>
                <a:cubicBezTo>
                  <a:pt x="182477" y="-131333"/>
                  <a:pt x="442461" y="-131333"/>
                  <a:pt x="602814" y="29019"/>
                </a:cubicBezTo>
                <a:lnTo>
                  <a:pt x="602814" y="29019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154d85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 17"> 
				</p:cNvPr>
          <p:cNvSpPr/>
          <p:nvPr/>
        </p:nvSpPr>
        <p:spPr>
          <a:xfrm>
            <a:off x="5124450" y="3308350"/>
            <a:ext cx="781050" cy="768350"/>
          </a:xfrm>
          <a:custGeom>
            <a:avLst/>
            <a:gdLst>
              <a:gd name="connsiteX0" fmla="*/ 784556 w 781050"/>
              <a:gd name="connsiteY0" fmla="*/ 25953 h 768350"/>
              <a:gd name="connsiteX1" fmla="*/ 784556 w 781050"/>
              <a:gd name="connsiteY1" fmla="*/ 780817 h 768350"/>
              <a:gd name="connsiteX2" fmla="*/ 29693 w 781050"/>
              <a:gd name="connsiteY2" fmla="*/ 780817 h 768350"/>
              <a:gd name="connsiteX3" fmla="*/ 29693 w 781050"/>
              <a:gd name="connsiteY3" fmla="*/ 25953 h 768350"/>
              <a:gd name="connsiteX4" fmla="*/ 784556 w 781050"/>
              <a:gd name="connsiteY4" fmla="*/ 25953 h 768350"/>
              <a:gd name="connsiteX5" fmla="*/ 784556 w 781050"/>
              <a:gd name="connsiteY5" fmla="*/ 25953 h 768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81050" h="768350">
                <a:moveTo>
                  <a:pt x="784556" y="25953"/>
                </a:moveTo>
                <a:cubicBezTo>
                  <a:pt x="993006" y="234403"/>
                  <a:pt x="993006" y="572367"/>
                  <a:pt x="784556" y="780817"/>
                </a:cubicBezTo>
                <a:cubicBezTo>
                  <a:pt x="576106" y="989266"/>
                  <a:pt x="238142" y="989266"/>
                  <a:pt x="29693" y="780817"/>
                </a:cubicBezTo>
                <a:cubicBezTo>
                  <a:pt x="-178756" y="572367"/>
                  <a:pt x="-178756" y="234403"/>
                  <a:pt x="29693" y="25953"/>
                </a:cubicBezTo>
                <a:cubicBezTo>
                  <a:pt x="238142" y="-182495"/>
                  <a:pt x="576106" y="-182495"/>
                  <a:pt x="784556" y="25953"/>
                </a:cubicBezTo>
                <a:lnTo>
                  <a:pt x="784556" y="25953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154d85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8"/>
          <p:cNvSpPr txBox="1"/>
          <p:nvPr/>
        </p:nvSpPr>
        <p:spPr>
          <a:xfrm>
            <a:off x="673100" y="444500"/>
            <a:ext cx="11180124" cy="222770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13750"/>
              </a:lnSpc>
            </a:pPr>
            <a:r>
              <a:rPr lang="en-US" altLang="zh-CN" sz="4800" spc="175" dirty="0">
                <a:solidFill>
                  <a:srgbClr val="000000"/>
                </a:solidFill>
                <a:latin typeface="Times New Roman"/>
                <a:ea typeface="Times New Roman"/>
              </a:rPr>
              <a:t>Preprocess</a:t>
            </a:r>
            <a:r>
              <a:rPr lang="en-US" altLang="zh-CN" sz="4800" spc="10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800" spc="225" dirty="0">
                <a:solidFill>
                  <a:srgbClr val="000000"/>
                </a:solidFill>
                <a:latin typeface="Times New Roman"/>
                <a:ea typeface="Times New Roman"/>
              </a:rPr>
              <a:t>–</a:t>
            </a:r>
            <a:r>
              <a:rPr lang="en-US" altLang="zh-CN" sz="4800" spc="10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800" spc="179" dirty="0">
                <a:solidFill>
                  <a:srgbClr val="000000"/>
                </a:solidFill>
                <a:latin typeface="Times New Roman"/>
                <a:ea typeface="Times New Roman"/>
              </a:rPr>
              <a:t>Build</a:t>
            </a:r>
            <a:r>
              <a:rPr lang="en-US" altLang="zh-CN" sz="4800" spc="10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800" spc="175" dirty="0">
                <a:solidFill>
                  <a:srgbClr val="000000"/>
                </a:solidFill>
                <a:latin typeface="Times New Roman"/>
                <a:ea typeface="Times New Roman"/>
              </a:rPr>
              <a:t>Acceleration</a:t>
            </a:r>
            <a:r>
              <a:rPr lang="en-US" altLang="zh-CN" sz="4800" spc="10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800" spc="185" dirty="0">
                <a:solidFill>
                  <a:srgbClr val="000000"/>
                </a:solidFill>
                <a:latin typeface="Times New Roman"/>
                <a:ea typeface="Times New Roman"/>
              </a:rPr>
              <a:t>Grid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344"/>
              </a:lnSpc>
            </a:pPr>
            <a:endParaRPr lang="en-US" dirty="0" smtClean="0"/>
          </a:p>
          <a:p>
            <a:pPr marL="0" indent="6896100">
              <a:lnSpc>
                <a:spcPct val="113750"/>
              </a:lnSpc>
            </a:pPr>
            <a:r>
              <a:rPr lang="en-US" altLang="zh-CN" sz="3400" spc="185" dirty="0">
                <a:solidFill>
                  <a:srgbClr val="000000"/>
                </a:solidFill>
                <a:latin typeface="Times New Roman"/>
                <a:ea typeface="Times New Roman"/>
              </a:rPr>
              <a:t>1.</a:t>
            </a:r>
            <a:r>
              <a:rPr lang="en-US" altLang="zh-CN" sz="3400" spc="12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229" dirty="0">
                <a:solidFill>
                  <a:srgbClr val="000000"/>
                </a:solidFill>
                <a:latin typeface="Times New Roman"/>
                <a:ea typeface="Times New Roman"/>
              </a:rPr>
              <a:t>Find</a:t>
            </a:r>
            <a:r>
              <a:rPr lang="en-US" altLang="zh-CN" sz="3400" spc="12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234" dirty="0">
                <a:solidFill>
                  <a:srgbClr val="000000"/>
                </a:solidFill>
                <a:latin typeface="Times New Roman"/>
                <a:ea typeface="Times New Roman"/>
              </a:rPr>
              <a:t>bounding</a:t>
            </a:r>
            <a:r>
              <a:rPr lang="en-US" altLang="zh-CN" sz="3400" spc="12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259" dirty="0">
                <a:solidFill>
                  <a:srgbClr val="000000"/>
                </a:solidFill>
                <a:latin typeface="Times New Roman"/>
                <a:ea typeface="Times New Roman"/>
              </a:rPr>
              <a:t>box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241300" y="9315805"/>
            <a:ext cx="12670690" cy="254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4166"/>
              </a:lnSpc>
              <a:tabLst>
                <a:tab pos="6197600" algn="l"/>
                <a:tab pos="9830165" algn="l"/>
              </a:tabLst>
            </a:pPr>
            <a:r>
              <a:rPr lang="en-US" altLang="zh-CN" sz="1600" spc="-20" dirty="0">
                <a:solidFill>
                  <a:srgbClr val="000000"/>
                </a:solidFill>
                <a:latin typeface="Arial"/>
                <a:ea typeface="Arial"/>
              </a:rPr>
              <a:t>GAMES101	</a:t>
            </a:r>
            <a:r>
              <a:rPr lang="en-US" altLang="zh-CN" sz="1600" spc="-5" dirty="0">
                <a:solidFill>
                  <a:srgbClr val="000000"/>
                </a:solidFill>
                <a:latin typeface="Arial"/>
                <a:ea typeface="Arial"/>
              </a:rPr>
              <a:t>6	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Arial"/>
              </a:rPr>
              <a:t>Lingqi</a:t>
            </a:r>
            <a:r>
              <a:rPr lang="en-US" altLang="zh-CN" sz="1600" spc="-4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Arial"/>
              </a:rPr>
              <a:t>Yan,</a:t>
            </a:r>
            <a:r>
              <a:rPr lang="en-US" altLang="zh-CN" sz="1600" spc="-5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Arial"/>
              </a:rPr>
              <a:t>UC</a:t>
            </a:r>
            <a:r>
              <a:rPr lang="en-US" altLang="zh-CN" sz="1600" spc="-5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Arial"/>
              </a:rPr>
              <a:t>Santa</a:t>
            </a:r>
            <a:r>
              <a:rPr lang="en-US" altLang="zh-CN" sz="1600" spc="-5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Arial"/>
              </a:rPr>
              <a:t>Barbara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20"> 
				</p:cNvPr>
          <p:cNvSpPr/>
          <p:nvPr/>
        </p:nvSpPr>
        <p:spPr>
          <a:xfrm>
            <a:off x="1689100" y="2070100"/>
            <a:ext cx="38100" cy="6096000"/>
          </a:xfrm>
          <a:custGeom>
            <a:avLst/>
            <a:gdLst>
              <a:gd name="connsiteX0" fmla="*/ 21803 w 38100"/>
              <a:gd name="connsiteY0" fmla="*/ 12700 h 6096000"/>
              <a:gd name="connsiteX1" fmla="*/ 21803 w 38100"/>
              <a:gd name="connsiteY1" fmla="*/ 6102483 h 60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8100" h="6096000">
                <a:moveTo>
                  <a:pt x="21803" y="12700"/>
                </a:moveTo>
                <a:lnTo>
                  <a:pt x="21803" y="6102483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21"> 
				</p:cNvPr>
          <p:cNvSpPr/>
          <p:nvPr/>
        </p:nvSpPr>
        <p:spPr>
          <a:xfrm>
            <a:off x="2514600" y="2070100"/>
            <a:ext cx="38100" cy="6096000"/>
          </a:xfrm>
          <a:custGeom>
            <a:avLst/>
            <a:gdLst>
              <a:gd name="connsiteX0" fmla="*/ 18207 w 38100"/>
              <a:gd name="connsiteY0" fmla="*/ 12700 h 6096000"/>
              <a:gd name="connsiteX1" fmla="*/ 18207 w 38100"/>
              <a:gd name="connsiteY1" fmla="*/ 6102483 h 60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8100" h="6096000">
                <a:moveTo>
                  <a:pt x="18207" y="12700"/>
                </a:moveTo>
                <a:lnTo>
                  <a:pt x="18207" y="6102483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22"> 
				</p:cNvPr>
          <p:cNvSpPr/>
          <p:nvPr/>
        </p:nvSpPr>
        <p:spPr>
          <a:xfrm>
            <a:off x="3340100" y="2070100"/>
            <a:ext cx="38100" cy="6096000"/>
          </a:xfrm>
          <a:custGeom>
            <a:avLst/>
            <a:gdLst>
              <a:gd name="connsiteX0" fmla="*/ 14611 w 38100"/>
              <a:gd name="connsiteY0" fmla="*/ 12700 h 6096000"/>
              <a:gd name="connsiteX1" fmla="*/ 14611 w 38100"/>
              <a:gd name="connsiteY1" fmla="*/ 6102483 h 60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8100" h="6096000">
                <a:moveTo>
                  <a:pt x="14611" y="12700"/>
                </a:moveTo>
                <a:lnTo>
                  <a:pt x="14611" y="6102483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23"> 
				</p:cNvPr>
          <p:cNvSpPr/>
          <p:nvPr/>
        </p:nvSpPr>
        <p:spPr>
          <a:xfrm>
            <a:off x="4152900" y="2070100"/>
            <a:ext cx="38100" cy="6096000"/>
          </a:xfrm>
          <a:custGeom>
            <a:avLst/>
            <a:gdLst>
              <a:gd name="connsiteX0" fmla="*/ 23714 w 38100"/>
              <a:gd name="connsiteY0" fmla="*/ 12700 h 6096000"/>
              <a:gd name="connsiteX1" fmla="*/ 23714 w 38100"/>
              <a:gd name="connsiteY1" fmla="*/ 6102483 h 60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8100" h="6096000">
                <a:moveTo>
                  <a:pt x="23714" y="12700"/>
                </a:moveTo>
                <a:lnTo>
                  <a:pt x="23714" y="6102483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24"> 
				</p:cNvPr>
          <p:cNvSpPr/>
          <p:nvPr/>
        </p:nvSpPr>
        <p:spPr>
          <a:xfrm>
            <a:off x="4978400" y="2070100"/>
            <a:ext cx="38100" cy="6096000"/>
          </a:xfrm>
          <a:custGeom>
            <a:avLst/>
            <a:gdLst>
              <a:gd name="connsiteX0" fmla="*/ 20119 w 38100"/>
              <a:gd name="connsiteY0" fmla="*/ 12700 h 6096000"/>
              <a:gd name="connsiteX1" fmla="*/ 20119 w 38100"/>
              <a:gd name="connsiteY1" fmla="*/ 6102483 h 60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8100" h="6096000">
                <a:moveTo>
                  <a:pt x="20119" y="12700"/>
                </a:moveTo>
                <a:lnTo>
                  <a:pt x="20119" y="6102483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 25"> 
				</p:cNvPr>
          <p:cNvSpPr/>
          <p:nvPr/>
        </p:nvSpPr>
        <p:spPr>
          <a:xfrm>
            <a:off x="5803900" y="2070100"/>
            <a:ext cx="38100" cy="6096000"/>
          </a:xfrm>
          <a:custGeom>
            <a:avLst/>
            <a:gdLst>
              <a:gd name="connsiteX0" fmla="*/ 16522 w 38100"/>
              <a:gd name="connsiteY0" fmla="*/ 12700 h 6096000"/>
              <a:gd name="connsiteX1" fmla="*/ 16522 w 38100"/>
              <a:gd name="connsiteY1" fmla="*/ 6102483 h 60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8100" h="6096000">
                <a:moveTo>
                  <a:pt x="16522" y="12700"/>
                </a:moveTo>
                <a:lnTo>
                  <a:pt x="16522" y="6102483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 26"> 
				</p:cNvPr>
          <p:cNvSpPr/>
          <p:nvPr/>
        </p:nvSpPr>
        <p:spPr>
          <a:xfrm>
            <a:off x="6629400" y="2070100"/>
            <a:ext cx="38100" cy="6096000"/>
          </a:xfrm>
          <a:custGeom>
            <a:avLst/>
            <a:gdLst>
              <a:gd name="connsiteX0" fmla="*/ 12926 w 38100"/>
              <a:gd name="connsiteY0" fmla="*/ 12700 h 6096000"/>
              <a:gd name="connsiteX1" fmla="*/ 12926 w 38100"/>
              <a:gd name="connsiteY1" fmla="*/ 6102483 h 60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8100" h="6096000">
                <a:moveTo>
                  <a:pt x="12926" y="12700"/>
                </a:moveTo>
                <a:lnTo>
                  <a:pt x="12926" y="6102483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 27"> 
				</p:cNvPr>
          <p:cNvSpPr/>
          <p:nvPr/>
        </p:nvSpPr>
        <p:spPr>
          <a:xfrm>
            <a:off x="863600" y="2832100"/>
            <a:ext cx="6604000" cy="38100"/>
          </a:xfrm>
          <a:custGeom>
            <a:avLst/>
            <a:gdLst>
              <a:gd name="connsiteX0" fmla="*/ 12700 w 6604000"/>
              <a:gd name="connsiteY0" fmla="*/ 21447 h 38100"/>
              <a:gd name="connsiteX1" fmla="*/ 6613330 w 6604000"/>
              <a:gd name="connsiteY1" fmla="*/ 21447 h 38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604000" h="38100">
                <a:moveTo>
                  <a:pt x="12700" y="21447"/>
                </a:moveTo>
                <a:lnTo>
                  <a:pt x="6613330" y="21447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 28"> 
				</p:cNvPr>
          <p:cNvSpPr/>
          <p:nvPr/>
        </p:nvSpPr>
        <p:spPr>
          <a:xfrm>
            <a:off x="863600" y="3594100"/>
            <a:ext cx="6604000" cy="38100"/>
          </a:xfrm>
          <a:custGeom>
            <a:avLst/>
            <a:gdLst>
              <a:gd name="connsiteX0" fmla="*/ 12700 w 6604000"/>
              <a:gd name="connsiteY0" fmla="*/ 17495 h 38100"/>
              <a:gd name="connsiteX1" fmla="*/ 6613330 w 6604000"/>
              <a:gd name="connsiteY1" fmla="*/ 17495 h 38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604000" h="38100">
                <a:moveTo>
                  <a:pt x="12700" y="17495"/>
                </a:moveTo>
                <a:lnTo>
                  <a:pt x="6613330" y="17495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 29"> 
				</p:cNvPr>
          <p:cNvSpPr/>
          <p:nvPr/>
        </p:nvSpPr>
        <p:spPr>
          <a:xfrm>
            <a:off x="863600" y="4356100"/>
            <a:ext cx="6604000" cy="38100"/>
          </a:xfrm>
          <a:custGeom>
            <a:avLst/>
            <a:gdLst>
              <a:gd name="connsiteX0" fmla="*/ 12700 w 6604000"/>
              <a:gd name="connsiteY0" fmla="*/ 13543 h 38100"/>
              <a:gd name="connsiteX1" fmla="*/ 6613330 w 6604000"/>
              <a:gd name="connsiteY1" fmla="*/ 13543 h 38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604000" h="38100">
                <a:moveTo>
                  <a:pt x="12700" y="13543"/>
                </a:moveTo>
                <a:lnTo>
                  <a:pt x="6613330" y="13543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 30"> 
				</p:cNvPr>
          <p:cNvSpPr/>
          <p:nvPr/>
        </p:nvSpPr>
        <p:spPr>
          <a:xfrm>
            <a:off x="863600" y="5105400"/>
            <a:ext cx="6604000" cy="38100"/>
          </a:xfrm>
          <a:custGeom>
            <a:avLst/>
            <a:gdLst>
              <a:gd name="connsiteX0" fmla="*/ 12700 w 6604000"/>
              <a:gd name="connsiteY0" fmla="*/ 22291 h 38100"/>
              <a:gd name="connsiteX1" fmla="*/ 6613330 w 6604000"/>
              <a:gd name="connsiteY1" fmla="*/ 22291 h 38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604000" h="38100">
                <a:moveTo>
                  <a:pt x="12700" y="22291"/>
                </a:moveTo>
                <a:lnTo>
                  <a:pt x="6613330" y="22291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 31"> 
				</p:cNvPr>
          <p:cNvSpPr/>
          <p:nvPr/>
        </p:nvSpPr>
        <p:spPr>
          <a:xfrm>
            <a:off x="863600" y="5867400"/>
            <a:ext cx="6604000" cy="38100"/>
          </a:xfrm>
          <a:custGeom>
            <a:avLst/>
            <a:gdLst>
              <a:gd name="connsiteX0" fmla="*/ 12700 w 6604000"/>
              <a:gd name="connsiteY0" fmla="*/ 18338 h 38100"/>
              <a:gd name="connsiteX1" fmla="*/ 6613330 w 6604000"/>
              <a:gd name="connsiteY1" fmla="*/ 18338 h 38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604000" h="38100">
                <a:moveTo>
                  <a:pt x="12700" y="18338"/>
                </a:moveTo>
                <a:lnTo>
                  <a:pt x="6613330" y="18338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 32"> 
				</p:cNvPr>
          <p:cNvSpPr/>
          <p:nvPr/>
        </p:nvSpPr>
        <p:spPr>
          <a:xfrm>
            <a:off x="863600" y="6629400"/>
            <a:ext cx="6604000" cy="38100"/>
          </a:xfrm>
          <a:custGeom>
            <a:avLst/>
            <a:gdLst>
              <a:gd name="connsiteX0" fmla="*/ 12700 w 6604000"/>
              <a:gd name="connsiteY0" fmla="*/ 14388 h 38100"/>
              <a:gd name="connsiteX1" fmla="*/ 6613330 w 6604000"/>
              <a:gd name="connsiteY1" fmla="*/ 14388 h 38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604000" h="38100">
                <a:moveTo>
                  <a:pt x="12700" y="14388"/>
                </a:moveTo>
                <a:lnTo>
                  <a:pt x="6613330" y="14388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 33"> 
				</p:cNvPr>
          <p:cNvSpPr/>
          <p:nvPr/>
        </p:nvSpPr>
        <p:spPr>
          <a:xfrm>
            <a:off x="863600" y="7378700"/>
            <a:ext cx="6604000" cy="38100"/>
          </a:xfrm>
          <a:custGeom>
            <a:avLst/>
            <a:gdLst>
              <a:gd name="connsiteX0" fmla="*/ 12700 w 6604000"/>
              <a:gd name="connsiteY0" fmla="*/ 23135 h 38100"/>
              <a:gd name="connsiteX1" fmla="*/ 6613330 w 6604000"/>
              <a:gd name="connsiteY1" fmla="*/ 23135 h 38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604000" h="38100">
                <a:moveTo>
                  <a:pt x="12700" y="23135"/>
                </a:moveTo>
                <a:lnTo>
                  <a:pt x="6613330" y="23135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 34"> 
				</p:cNvPr>
          <p:cNvSpPr/>
          <p:nvPr/>
        </p:nvSpPr>
        <p:spPr>
          <a:xfrm>
            <a:off x="876300" y="2070100"/>
            <a:ext cx="38100" cy="6096000"/>
          </a:xfrm>
          <a:custGeom>
            <a:avLst/>
            <a:gdLst>
              <a:gd name="connsiteX0" fmla="*/ 12700 w 38100"/>
              <a:gd name="connsiteY0" fmla="*/ 12700 h 6096000"/>
              <a:gd name="connsiteX1" fmla="*/ 12700 w 38100"/>
              <a:gd name="connsiteY1" fmla="*/ 6102483 h 60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8100" h="6096000">
                <a:moveTo>
                  <a:pt x="12700" y="12700"/>
                </a:moveTo>
                <a:lnTo>
                  <a:pt x="12700" y="6102483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reeform 35"> 
				</p:cNvPr>
          <p:cNvSpPr/>
          <p:nvPr/>
        </p:nvSpPr>
        <p:spPr>
          <a:xfrm>
            <a:off x="7442200" y="2070100"/>
            <a:ext cx="38100" cy="6096000"/>
          </a:xfrm>
          <a:custGeom>
            <a:avLst/>
            <a:gdLst>
              <a:gd name="connsiteX0" fmla="*/ 22030 w 38100"/>
              <a:gd name="connsiteY0" fmla="*/ 12700 h 6096000"/>
              <a:gd name="connsiteX1" fmla="*/ 22030 w 38100"/>
              <a:gd name="connsiteY1" fmla="*/ 6102483 h 60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8100" h="6096000">
                <a:moveTo>
                  <a:pt x="22030" y="12700"/>
                </a:moveTo>
                <a:lnTo>
                  <a:pt x="22030" y="6102483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Freeform 36"> 
				</p:cNvPr>
          <p:cNvSpPr/>
          <p:nvPr/>
        </p:nvSpPr>
        <p:spPr>
          <a:xfrm>
            <a:off x="863600" y="2082800"/>
            <a:ext cx="6604000" cy="38100"/>
          </a:xfrm>
          <a:custGeom>
            <a:avLst/>
            <a:gdLst>
              <a:gd name="connsiteX0" fmla="*/ 12700 w 6604000"/>
              <a:gd name="connsiteY0" fmla="*/ 12700 h 38100"/>
              <a:gd name="connsiteX1" fmla="*/ 6613330 w 6604000"/>
              <a:gd name="connsiteY1" fmla="*/ 12700 h 38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604000" h="38100">
                <a:moveTo>
                  <a:pt x="12700" y="12700"/>
                </a:moveTo>
                <a:lnTo>
                  <a:pt x="6613330" y="12700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reeform 37"> 
				</p:cNvPr>
          <p:cNvSpPr/>
          <p:nvPr/>
        </p:nvSpPr>
        <p:spPr>
          <a:xfrm>
            <a:off x="863600" y="8140700"/>
            <a:ext cx="6604000" cy="38100"/>
          </a:xfrm>
          <a:custGeom>
            <a:avLst/>
            <a:gdLst>
              <a:gd name="connsiteX0" fmla="*/ 12700 w 6604000"/>
              <a:gd name="connsiteY0" fmla="*/ 19183 h 38100"/>
              <a:gd name="connsiteX1" fmla="*/ 6613330 w 6604000"/>
              <a:gd name="connsiteY1" fmla="*/ 19183 h 38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604000" h="38100">
                <a:moveTo>
                  <a:pt x="12700" y="19183"/>
                </a:moveTo>
                <a:lnTo>
                  <a:pt x="6613330" y="19183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Picture 39">
					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4120" y="2125980"/>
            <a:ext cx="579120" cy="579120"/>
          </a:xfrm>
          <a:prstGeom prst="rect">
            <a:avLst/>
          </a:prstGeom>
        </p:spPr>
      </p:pic>
      <p:pic>
        <p:nvPicPr>
          <p:cNvPr id="40" name="Picture 40">
					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019" y="7475220"/>
            <a:ext cx="579120" cy="579120"/>
          </a:xfrm>
          <a:prstGeom prst="rect">
            <a:avLst/>
          </a:prstGeom>
        </p:spPr>
      </p:pic>
      <p:sp>
        <p:nvSpPr>
          <p:cNvPr id="40" name="Freeform 40"> 
				</p:cNvPr>
          <p:cNvSpPr/>
          <p:nvPr/>
        </p:nvSpPr>
        <p:spPr>
          <a:xfrm>
            <a:off x="3714750" y="4972050"/>
            <a:ext cx="1327150" cy="1327150"/>
          </a:xfrm>
          <a:custGeom>
            <a:avLst/>
            <a:gdLst>
              <a:gd name="connsiteX0" fmla="*/ 1328996 w 1327150"/>
              <a:gd name="connsiteY0" fmla="*/ 24682 h 1327150"/>
              <a:gd name="connsiteX1" fmla="*/ 1328996 w 1327150"/>
              <a:gd name="connsiteY1" fmla="*/ 1333191 h 1327150"/>
              <a:gd name="connsiteX2" fmla="*/ 20488 w 1327150"/>
              <a:gd name="connsiteY2" fmla="*/ 1333191 h 1327150"/>
              <a:gd name="connsiteX3" fmla="*/ 20488 w 1327150"/>
              <a:gd name="connsiteY3" fmla="*/ 24682 h 1327150"/>
              <a:gd name="connsiteX4" fmla="*/ 1328996 w 1327150"/>
              <a:gd name="connsiteY4" fmla="*/ 24682 h 1327150"/>
              <a:gd name="connsiteX5" fmla="*/ 1328996 w 1327150"/>
              <a:gd name="connsiteY5" fmla="*/ 24682 h 1327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7150" h="1327150">
                <a:moveTo>
                  <a:pt x="1328996" y="24682"/>
                </a:moveTo>
                <a:cubicBezTo>
                  <a:pt x="1690330" y="386017"/>
                  <a:pt x="1690330" y="971856"/>
                  <a:pt x="1328996" y="1333191"/>
                </a:cubicBezTo>
                <a:cubicBezTo>
                  <a:pt x="967661" y="1694525"/>
                  <a:pt x="381822" y="1694525"/>
                  <a:pt x="20488" y="1333191"/>
                </a:cubicBezTo>
                <a:cubicBezTo>
                  <a:pt x="-340846" y="971856"/>
                  <a:pt x="-340846" y="386017"/>
                  <a:pt x="20488" y="24682"/>
                </a:cubicBezTo>
                <a:cubicBezTo>
                  <a:pt x="381822" y="-336651"/>
                  <a:pt x="967661" y="-336651"/>
                  <a:pt x="1328996" y="24682"/>
                </a:cubicBezTo>
                <a:lnTo>
                  <a:pt x="1328996" y="24682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154d85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 41"> 
				</p:cNvPr>
          <p:cNvSpPr/>
          <p:nvPr/>
        </p:nvSpPr>
        <p:spPr>
          <a:xfrm>
            <a:off x="2178050" y="2508250"/>
            <a:ext cx="590550" cy="603250"/>
          </a:xfrm>
          <a:custGeom>
            <a:avLst/>
            <a:gdLst>
              <a:gd name="connsiteX0" fmla="*/ 602814 w 590550"/>
              <a:gd name="connsiteY0" fmla="*/ 29019 h 603250"/>
              <a:gd name="connsiteX1" fmla="*/ 602814 w 590550"/>
              <a:gd name="connsiteY1" fmla="*/ 609709 h 603250"/>
              <a:gd name="connsiteX2" fmla="*/ 22124 w 590550"/>
              <a:gd name="connsiteY2" fmla="*/ 609709 h 603250"/>
              <a:gd name="connsiteX3" fmla="*/ 22124 w 590550"/>
              <a:gd name="connsiteY3" fmla="*/ 29019 h 603250"/>
              <a:gd name="connsiteX4" fmla="*/ 602814 w 590550"/>
              <a:gd name="connsiteY4" fmla="*/ 29019 h 603250"/>
              <a:gd name="connsiteX5" fmla="*/ 602814 w 590550"/>
              <a:gd name="connsiteY5" fmla="*/ 29019 h 603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0550" h="603250">
                <a:moveTo>
                  <a:pt x="602814" y="29019"/>
                </a:moveTo>
                <a:cubicBezTo>
                  <a:pt x="763167" y="189372"/>
                  <a:pt x="763167" y="449356"/>
                  <a:pt x="602814" y="609709"/>
                </a:cubicBezTo>
                <a:cubicBezTo>
                  <a:pt x="442461" y="770063"/>
                  <a:pt x="182477" y="770063"/>
                  <a:pt x="22124" y="609709"/>
                </a:cubicBezTo>
                <a:cubicBezTo>
                  <a:pt x="-138228" y="449356"/>
                  <a:pt x="-138228" y="189372"/>
                  <a:pt x="22124" y="29019"/>
                </a:cubicBezTo>
                <a:cubicBezTo>
                  <a:pt x="182477" y="-131333"/>
                  <a:pt x="442461" y="-131333"/>
                  <a:pt x="602814" y="29019"/>
                </a:cubicBezTo>
                <a:lnTo>
                  <a:pt x="602814" y="29019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154d85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 42"> 
				</p:cNvPr>
          <p:cNvSpPr/>
          <p:nvPr/>
        </p:nvSpPr>
        <p:spPr>
          <a:xfrm>
            <a:off x="5124450" y="3308350"/>
            <a:ext cx="781050" cy="768350"/>
          </a:xfrm>
          <a:custGeom>
            <a:avLst/>
            <a:gdLst>
              <a:gd name="connsiteX0" fmla="*/ 784556 w 781050"/>
              <a:gd name="connsiteY0" fmla="*/ 25953 h 768350"/>
              <a:gd name="connsiteX1" fmla="*/ 784556 w 781050"/>
              <a:gd name="connsiteY1" fmla="*/ 780817 h 768350"/>
              <a:gd name="connsiteX2" fmla="*/ 29693 w 781050"/>
              <a:gd name="connsiteY2" fmla="*/ 780817 h 768350"/>
              <a:gd name="connsiteX3" fmla="*/ 29693 w 781050"/>
              <a:gd name="connsiteY3" fmla="*/ 25953 h 768350"/>
              <a:gd name="connsiteX4" fmla="*/ 784556 w 781050"/>
              <a:gd name="connsiteY4" fmla="*/ 25953 h 768350"/>
              <a:gd name="connsiteX5" fmla="*/ 784556 w 781050"/>
              <a:gd name="connsiteY5" fmla="*/ 25953 h 768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81050" h="768350">
                <a:moveTo>
                  <a:pt x="784556" y="25953"/>
                </a:moveTo>
                <a:cubicBezTo>
                  <a:pt x="993006" y="234403"/>
                  <a:pt x="993006" y="572367"/>
                  <a:pt x="784556" y="780817"/>
                </a:cubicBezTo>
                <a:cubicBezTo>
                  <a:pt x="576106" y="989266"/>
                  <a:pt x="238142" y="989266"/>
                  <a:pt x="29693" y="780817"/>
                </a:cubicBezTo>
                <a:cubicBezTo>
                  <a:pt x="-178756" y="572367"/>
                  <a:pt x="-178756" y="234403"/>
                  <a:pt x="29693" y="25953"/>
                </a:cubicBezTo>
                <a:cubicBezTo>
                  <a:pt x="238142" y="-182495"/>
                  <a:pt x="576106" y="-182495"/>
                  <a:pt x="784556" y="25953"/>
                </a:cubicBezTo>
                <a:lnTo>
                  <a:pt x="784556" y="25953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154d85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3"/>
          <p:cNvSpPr txBox="1"/>
          <p:nvPr/>
        </p:nvSpPr>
        <p:spPr>
          <a:xfrm>
            <a:off x="673100" y="444500"/>
            <a:ext cx="11180124" cy="297700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13750"/>
              </a:lnSpc>
            </a:pPr>
            <a:r>
              <a:rPr lang="en-US" altLang="zh-CN" sz="4800" spc="175" dirty="0">
                <a:solidFill>
                  <a:srgbClr val="000000"/>
                </a:solidFill>
                <a:latin typeface="Times New Roman"/>
                <a:ea typeface="Times New Roman"/>
              </a:rPr>
              <a:t>Preprocess</a:t>
            </a:r>
            <a:r>
              <a:rPr lang="en-US" altLang="zh-CN" sz="4800" spc="10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800" spc="225" dirty="0">
                <a:solidFill>
                  <a:srgbClr val="000000"/>
                </a:solidFill>
                <a:latin typeface="Times New Roman"/>
                <a:ea typeface="Times New Roman"/>
              </a:rPr>
              <a:t>–</a:t>
            </a:r>
            <a:r>
              <a:rPr lang="en-US" altLang="zh-CN" sz="4800" spc="10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800" spc="179" dirty="0">
                <a:solidFill>
                  <a:srgbClr val="000000"/>
                </a:solidFill>
                <a:latin typeface="Times New Roman"/>
                <a:ea typeface="Times New Roman"/>
              </a:rPr>
              <a:t>Build</a:t>
            </a:r>
            <a:r>
              <a:rPr lang="en-US" altLang="zh-CN" sz="4800" spc="10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800" spc="175" dirty="0">
                <a:solidFill>
                  <a:srgbClr val="000000"/>
                </a:solidFill>
                <a:latin typeface="Times New Roman"/>
                <a:ea typeface="Times New Roman"/>
              </a:rPr>
              <a:t>Acceleration</a:t>
            </a:r>
            <a:r>
              <a:rPr lang="en-US" altLang="zh-CN" sz="4800" spc="10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800" spc="185" dirty="0">
                <a:solidFill>
                  <a:srgbClr val="000000"/>
                </a:solidFill>
                <a:latin typeface="Times New Roman"/>
                <a:ea typeface="Times New Roman"/>
              </a:rPr>
              <a:t>Grid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344"/>
              </a:lnSpc>
            </a:pPr>
            <a:endParaRPr lang="en-US" dirty="0" smtClean="0"/>
          </a:p>
          <a:p>
            <a:pPr marL="0" indent="6896100">
              <a:lnSpc>
                <a:spcPct val="113750"/>
              </a:lnSpc>
            </a:pPr>
            <a:r>
              <a:rPr lang="en-US" altLang="zh-CN" sz="3400" spc="185" dirty="0">
                <a:solidFill>
                  <a:srgbClr val="000000"/>
                </a:solidFill>
                <a:latin typeface="Times New Roman"/>
                <a:ea typeface="Times New Roman"/>
              </a:rPr>
              <a:t>1.</a:t>
            </a:r>
            <a:r>
              <a:rPr lang="en-US" altLang="zh-CN" sz="3400" spc="12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229" dirty="0">
                <a:solidFill>
                  <a:srgbClr val="000000"/>
                </a:solidFill>
                <a:latin typeface="Times New Roman"/>
                <a:ea typeface="Times New Roman"/>
              </a:rPr>
              <a:t>Find</a:t>
            </a:r>
            <a:r>
              <a:rPr lang="en-US" altLang="zh-CN" sz="3400" spc="12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234" dirty="0">
                <a:solidFill>
                  <a:srgbClr val="000000"/>
                </a:solidFill>
                <a:latin typeface="Times New Roman"/>
                <a:ea typeface="Times New Roman"/>
              </a:rPr>
              <a:t>bounding</a:t>
            </a:r>
            <a:r>
              <a:rPr lang="en-US" altLang="zh-CN" sz="3400" spc="12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259" dirty="0">
                <a:solidFill>
                  <a:srgbClr val="000000"/>
                </a:solidFill>
                <a:latin typeface="Times New Roman"/>
                <a:ea typeface="Times New Roman"/>
              </a:rPr>
              <a:t>box</a:t>
            </a:r>
          </a:p>
          <a:p>
            <a:pPr>
              <a:lnSpc>
                <a:spcPts val="1255"/>
              </a:lnSpc>
            </a:pPr>
            <a:endParaRPr lang="en-US" dirty="0" smtClean="0"/>
          </a:p>
          <a:p>
            <a:pPr marL="0" indent="6896100">
              <a:lnSpc>
                <a:spcPct val="113750"/>
              </a:lnSpc>
            </a:pPr>
            <a:r>
              <a:rPr lang="en-US" altLang="zh-CN" sz="3400" spc="215" dirty="0">
                <a:solidFill>
                  <a:srgbClr val="000000"/>
                </a:solidFill>
                <a:latin typeface="Times New Roman"/>
                <a:ea typeface="Times New Roman"/>
              </a:rPr>
              <a:t>2.</a:t>
            </a:r>
            <a:r>
              <a:rPr lang="en-US" altLang="zh-CN" sz="3400" spc="15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250" dirty="0">
                <a:solidFill>
                  <a:srgbClr val="000000"/>
                </a:solidFill>
                <a:latin typeface="Times New Roman"/>
                <a:ea typeface="Times New Roman"/>
              </a:rPr>
              <a:t>Create</a:t>
            </a:r>
            <a:r>
              <a:rPr lang="en-US" altLang="zh-CN" sz="3400" spc="15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234" dirty="0">
                <a:solidFill>
                  <a:srgbClr val="000000"/>
                </a:solidFill>
                <a:latin typeface="Times New Roman"/>
                <a:ea typeface="Times New Roman"/>
              </a:rPr>
              <a:t>grid</a:t>
            </a:r>
          </a:p>
        </p:txBody>
      </p:sp>
      <p:sp>
        <p:nvSpPr>
          <p:cNvPr id="44" name="TextBox 44"/>
          <p:cNvSpPr txBox="1"/>
          <p:nvPr/>
        </p:nvSpPr>
        <p:spPr>
          <a:xfrm>
            <a:off x="241300" y="9315805"/>
            <a:ext cx="12670690" cy="254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4166"/>
              </a:lnSpc>
              <a:tabLst>
                <a:tab pos="6197600" algn="l"/>
                <a:tab pos="9830165" algn="l"/>
              </a:tabLst>
            </a:pPr>
            <a:r>
              <a:rPr lang="en-US" altLang="zh-CN" sz="1600" spc="-20" dirty="0">
                <a:solidFill>
                  <a:srgbClr val="000000"/>
                </a:solidFill>
                <a:latin typeface="Arial"/>
                <a:ea typeface="Arial"/>
              </a:rPr>
              <a:t>GAMES101	</a:t>
            </a:r>
            <a:r>
              <a:rPr lang="en-US" altLang="zh-CN" sz="1600" spc="-5" dirty="0">
                <a:solidFill>
                  <a:srgbClr val="000000"/>
                </a:solidFill>
                <a:latin typeface="Arial"/>
                <a:ea typeface="Arial"/>
              </a:rPr>
              <a:t>7	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Arial"/>
              </a:rPr>
              <a:t>Lingqi</a:t>
            </a:r>
            <a:r>
              <a:rPr lang="en-US" altLang="zh-CN" sz="1600" spc="-4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Arial"/>
              </a:rPr>
              <a:t>Yan,</a:t>
            </a:r>
            <a:r>
              <a:rPr lang="en-US" altLang="zh-CN" sz="1600" spc="-5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Arial"/>
              </a:rPr>
              <a:t>UC</a:t>
            </a:r>
            <a:r>
              <a:rPr lang="en-US" altLang="zh-CN" sz="1600" spc="-5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Arial"/>
              </a:rPr>
              <a:t>Santa</a:t>
            </a:r>
            <a:r>
              <a:rPr lang="en-US" altLang="zh-CN" sz="1600" spc="-5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Arial"/>
              </a:rPr>
              <a:t>Barbara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Freeform 45"> 
				</p:cNvPr>
          <p:cNvSpPr/>
          <p:nvPr/>
        </p:nvSpPr>
        <p:spPr>
          <a:xfrm>
            <a:off x="1695450" y="2089150"/>
            <a:ext cx="831850" cy="755650"/>
          </a:xfrm>
          <a:custGeom>
            <a:avLst/>
            <a:gdLst>
              <a:gd name="connsiteX0" fmla="*/ 15453 w 831850"/>
              <a:gd name="connsiteY0" fmla="*/ 6350 h 755650"/>
              <a:gd name="connsiteX1" fmla="*/ 837357 w 831850"/>
              <a:gd name="connsiteY1" fmla="*/ 6350 h 755650"/>
              <a:gd name="connsiteX2" fmla="*/ 837357 w 831850"/>
              <a:gd name="connsiteY2" fmla="*/ 764397 h 755650"/>
              <a:gd name="connsiteX3" fmla="*/ 15453 w 831850"/>
              <a:gd name="connsiteY3" fmla="*/ 764397 h 755650"/>
              <a:gd name="connsiteX4" fmla="*/ 15453 w 831850"/>
              <a:gd name="connsiteY4" fmla="*/ 6350 h 755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1850" h="755650">
                <a:moveTo>
                  <a:pt x="15453" y="6350"/>
                </a:moveTo>
                <a:lnTo>
                  <a:pt x="837357" y="6350"/>
                </a:lnTo>
                <a:lnTo>
                  <a:pt x="837357" y="764397"/>
                </a:lnTo>
                <a:lnTo>
                  <a:pt x="15453" y="764397"/>
                </a:lnTo>
                <a:lnTo>
                  <a:pt x="15453" y="6350"/>
                </a:lnTo>
                <a:close/>
              </a:path>
            </a:pathLst>
          </a:custGeom>
          <a:solidFill>
            <a:srgbClr val="dbdcd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Freeform 46"> 
				</p:cNvPr>
          <p:cNvSpPr/>
          <p:nvPr/>
        </p:nvSpPr>
        <p:spPr>
          <a:xfrm>
            <a:off x="2520950" y="2089150"/>
            <a:ext cx="831850" cy="755650"/>
          </a:xfrm>
          <a:custGeom>
            <a:avLst/>
            <a:gdLst>
              <a:gd name="connsiteX0" fmla="*/ 11857 w 831850"/>
              <a:gd name="connsiteY0" fmla="*/ 6350 h 755650"/>
              <a:gd name="connsiteX1" fmla="*/ 833761 w 831850"/>
              <a:gd name="connsiteY1" fmla="*/ 6350 h 755650"/>
              <a:gd name="connsiteX2" fmla="*/ 833761 w 831850"/>
              <a:gd name="connsiteY2" fmla="*/ 764397 h 755650"/>
              <a:gd name="connsiteX3" fmla="*/ 11857 w 831850"/>
              <a:gd name="connsiteY3" fmla="*/ 764397 h 755650"/>
              <a:gd name="connsiteX4" fmla="*/ 11857 w 831850"/>
              <a:gd name="connsiteY4" fmla="*/ 6350 h 755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1850" h="755650">
                <a:moveTo>
                  <a:pt x="11857" y="6350"/>
                </a:moveTo>
                <a:lnTo>
                  <a:pt x="833761" y="6350"/>
                </a:lnTo>
                <a:lnTo>
                  <a:pt x="833761" y="764397"/>
                </a:lnTo>
                <a:lnTo>
                  <a:pt x="11857" y="764397"/>
                </a:lnTo>
                <a:lnTo>
                  <a:pt x="11857" y="6350"/>
                </a:lnTo>
                <a:close/>
              </a:path>
            </a:pathLst>
          </a:custGeom>
          <a:solidFill>
            <a:srgbClr val="dbdcd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Freeform 47"> 
				</p:cNvPr>
          <p:cNvSpPr/>
          <p:nvPr/>
        </p:nvSpPr>
        <p:spPr>
          <a:xfrm>
            <a:off x="6635750" y="2089150"/>
            <a:ext cx="819150" cy="755650"/>
          </a:xfrm>
          <a:custGeom>
            <a:avLst/>
            <a:gdLst>
              <a:gd name="connsiteX0" fmla="*/ 6576 w 819150"/>
              <a:gd name="connsiteY0" fmla="*/ 6350 h 755650"/>
              <a:gd name="connsiteX1" fmla="*/ 828480 w 819150"/>
              <a:gd name="connsiteY1" fmla="*/ 6350 h 755650"/>
              <a:gd name="connsiteX2" fmla="*/ 828480 w 819150"/>
              <a:gd name="connsiteY2" fmla="*/ 764397 h 755650"/>
              <a:gd name="connsiteX3" fmla="*/ 6576 w 819150"/>
              <a:gd name="connsiteY3" fmla="*/ 764397 h 755650"/>
              <a:gd name="connsiteX4" fmla="*/ 6576 w 819150"/>
              <a:gd name="connsiteY4" fmla="*/ 6350 h 755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9150" h="755650">
                <a:moveTo>
                  <a:pt x="6576" y="6350"/>
                </a:moveTo>
                <a:lnTo>
                  <a:pt x="828480" y="6350"/>
                </a:lnTo>
                <a:lnTo>
                  <a:pt x="828480" y="764397"/>
                </a:lnTo>
                <a:lnTo>
                  <a:pt x="6576" y="764397"/>
                </a:lnTo>
                <a:lnTo>
                  <a:pt x="6576" y="6350"/>
                </a:lnTo>
                <a:close/>
              </a:path>
            </a:pathLst>
          </a:custGeom>
          <a:solidFill>
            <a:srgbClr val="dbdcd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Freeform 48"> 
				</p:cNvPr>
          <p:cNvSpPr/>
          <p:nvPr/>
        </p:nvSpPr>
        <p:spPr>
          <a:xfrm>
            <a:off x="1695450" y="2838450"/>
            <a:ext cx="831850" cy="768350"/>
          </a:xfrm>
          <a:custGeom>
            <a:avLst/>
            <a:gdLst>
              <a:gd name="connsiteX0" fmla="*/ 15453 w 831850"/>
              <a:gd name="connsiteY0" fmla="*/ 15097 h 768350"/>
              <a:gd name="connsiteX1" fmla="*/ 837357 w 831850"/>
              <a:gd name="connsiteY1" fmla="*/ 15097 h 768350"/>
              <a:gd name="connsiteX2" fmla="*/ 837357 w 831850"/>
              <a:gd name="connsiteY2" fmla="*/ 773145 h 768350"/>
              <a:gd name="connsiteX3" fmla="*/ 15453 w 831850"/>
              <a:gd name="connsiteY3" fmla="*/ 773145 h 768350"/>
              <a:gd name="connsiteX4" fmla="*/ 15453 w 831850"/>
              <a:gd name="connsiteY4" fmla="*/ 15097 h 768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1850" h="768350">
                <a:moveTo>
                  <a:pt x="15453" y="15097"/>
                </a:moveTo>
                <a:lnTo>
                  <a:pt x="837357" y="15097"/>
                </a:lnTo>
                <a:lnTo>
                  <a:pt x="837357" y="773145"/>
                </a:lnTo>
                <a:lnTo>
                  <a:pt x="15453" y="773145"/>
                </a:lnTo>
                <a:lnTo>
                  <a:pt x="15453" y="15097"/>
                </a:lnTo>
                <a:close/>
              </a:path>
            </a:pathLst>
          </a:custGeom>
          <a:solidFill>
            <a:srgbClr val="dbdcd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Freeform 49"> 
				</p:cNvPr>
          <p:cNvSpPr/>
          <p:nvPr/>
        </p:nvSpPr>
        <p:spPr>
          <a:xfrm>
            <a:off x="2520950" y="2838450"/>
            <a:ext cx="831850" cy="768350"/>
          </a:xfrm>
          <a:custGeom>
            <a:avLst/>
            <a:gdLst>
              <a:gd name="connsiteX0" fmla="*/ 11857 w 831850"/>
              <a:gd name="connsiteY0" fmla="*/ 15097 h 768350"/>
              <a:gd name="connsiteX1" fmla="*/ 833761 w 831850"/>
              <a:gd name="connsiteY1" fmla="*/ 15097 h 768350"/>
              <a:gd name="connsiteX2" fmla="*/ 833761 w 831850"/>
              <a:gd name="connsiteY2" fmla="*/ 773145 h 768350"/>
              <a:gd name="connsiteX3" fmla="*/ 11857 w 831850"/>
              <a:gd name="connsiteY3" fmla="*/ 773145 h 768350"/>
              <a:gd name="connsiteX4" fmla="*/ 11857 w 831850"/>
              <a:gd name="connsiteY4" fmla="*/ 15097 h 768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1850" h="768350">
                <a:moveTo>
                  <a:pt x="11857" y="15097"/>
                </a:moveTo>
                <a:lnTo>
                  <a:pt x="833761" y="15097"/>
                </a:lnTo>
                <a:lnTo>
                  <a:pt x="833761" y="773145"/>
                </a:lnTo>
                <a:lnTo>
                  <a:pt x="11857" y="773145"/>
                </a:lnTo>
                <a:lnTo>
                  <a:pt x="11857" y="15097"/>
                </a:lnTo>
                <a:close/>
              </a:path>
            </a:pathLst>
          </a:custGeom>
          <a:solidFill>
            <a:srgbClr val="dbdcd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Freeform 50"> 
				</p:cNvPr>
          <p:cNvSpPr/>
          <p:nvPr/>
        </p:nvSpPr>
        <p:spPr>
          <a:xfrm>
            <a:off x="4984750" y="2838450"/>
            <a:ext cx="831850" cy="768350"/>
          </a:xfrm>
          <a:custGeom>
            <a:avLst/>
            <a:gdLst>
              <a:gd name="connsiteX0" fmla="*/ 13769 w 831850"/>
              <a:gd name="connsiteY0" fmla="*/ 15097 h 768350"/>
              <a:gd name="connsiteX1" fmla="*/ 835672 w 831850"/>
              <a:gd name="connsiteY1" fmla="*/ 15097 h 768350"/>
              <a:gd name="connsiteX2" fmla="*/ 835672 w 831850"/>
              <a:gd name="connsiteY2" fmla="*/ 773145 h 768350"/>
              <a:gd name="connsiteX3" fmla="*/ 13769 w 831850"/>
              <a:gd name="connsiteY3" fmla="*/ 773145 h 768350"/>
              <a:gd name="connsiteX4" fmla="*/ 13769 w 831850"/>
              <a:gd name="connsiteY4" fmla="*/ 15097 h 768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1850" h="768350">
                <a:moveTo>
                  <a:pt x="13769" y="15097"/>
                </a:moveTo>
                <a:lnTo>
                  <a:pt x="835672" y="15097"/>
                </a:lnTo>
                <a:lnTo>
                  <a:pt x="835672" y="773145"/>
                </a:lnTo>
                <a:lnTo>
                  <a:pt x="13769" y="773145"/>
                </a:lnTo>
                <a:lnTo>
                  <a:pt x="13769" y="15097"/>
                </a:lnTo>
                <a:close/>
              </a:path>
            </a:pathLst>
          </a:custGeom>
          <a:solidFill>
            <a:srgbClr val="dbdcd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Freeform 51"> 
				</p:cNvPr>
          <p:cNvSpPr/>
          <p:nvPr/>
        </p:nvSpPr>
        <p:spPr>
          <a:xfrm>
            <a:off x="5810250" y="2838450"/>
            <a:ext cx="831850" cy="768350"/>
          </a:xfrm>
          <a:custGeom>
            <a:avLst/>
            <a:gdLst>
              <a:gd name="connsiteX0" fmla="*/ 10172 w 831850"/>
              <a:gd name="connsiteY0" fmla="*/ 15097 h 768350"/>
              <a:gd name="connsiteX1" fmla="*/ 832076 w 831850"/>
              <a:gd name="connsiteY1" fmla="*/ 15097 h 768350"/>
              <a:gd name="connsiteX2" fmla="*/ 832076 w 831850"/>
              <a:gd name="connsiteY2" fmla="*/ 773145 h 768350"/>
              <a:gd name="connsiteX3" fmla="*/ 10172 w 831850"/>
              <a:gd name="connsiteY3" fmla="*/ 773145 h 768350"/>
              <a:gd name="connsiteX4" fmla="*/ 10172 w 831850"/>
              <a:gd name="connsiteY4" fmla="*/ 15097 h 768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1850" h="768350">
                <a:moveTo>
                  <a:pt x="10172" y="15097"/>
                </a:moveTo>
                <a:lnTo>
                  <a:pt x="832076" y="15097"/>
                </a:lnTo>
                <a:lnTo>
                  <a:pt x="832076" y="773145"/>
                </a:lnTo>
                <a:lnTo>
                  <a:pt x="10172" y="773145"/>
                </a:lnTo>
                <a:lnTo>
                  <a:pt x="10172" y="15097"/>
                </a:lnTo>
                <a:close/>
              </a:path>
            </a:pathLst>
          </a:custGeom>
          <a:solidFill>
            <a:srgbClr val="dbdcd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Freeform 52"> 
				</p:cNvPr>
          <p:cNvSpPr/>
          <p:nvPr/>
        </p:nvSpPr>
        <p:spPr>
          <a:xfrm>
            <a:off x="4984750" y="3600450"/>
            <a:ext cx="831850" cy="768350"/>
          </a:xfrm>
          <a:custGeom>
            <a:avLst/>
            <a:gdLst>
              <a:gd name="connsiteX0" fmla="*/ 13769 w 831850"/>
              <a:gd name="connsiteY0" fmla="*/ 11145 h 768350"/>
              <a:gd name="connsiteX1" fmla="*/ 835672 w 831850"/>
              <a:gd name="connsiteY1" fmla="*/ 11145 h 768350"/>
              <a:gd name="connsiteX2" fmla="*/ 835672 w 831850"/>
              <a:gd name="connsiteY2" fmla="*/ 769193 h 768350"/>
              <a:gd name="connsiteX3" fmla="*/ 13769 w 831850"/>
              <a:gd name="connsiteY3" fmla="*/ 769193 h 768350"/>
              <a:gd name="connsiteX4" fmla="*/ 13769 w 831850"/>
              <a:gd name="connsiteY4" fmla="*/ 11145 h 768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1850" h="768350">
                <a:moveTo>
                  <a:pt x="13769" y="11145"/>
                </a:moveTo>
                <a:lnTo>
                  <a:pt x="835672" y="11145"/>
                </a:lnTo>
                <a:lnTo>
                  <a:pt x="835672" y="769193"/>
                </a:lnTo>
                <a:lnTo>
                  <a:pt x="13769" y="769193"/>
                </a:lnTo>
                <a:lnTo>
                  <a:pt x="13769" y="11145"/>
                </a:lnTo>
                <a:close/>
              </a:path>
            </a:pathLst>
          </a:custGeom>
          <a:solidFill>
            <a:srgbClr val="dbdcd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Freeform 53"> 
				</p:cNvPr>
          <p:cNvSpPr/>
          <p:nvPr/>
        </p:nvSpPr>
        <p:spPr>
          <a:xfrm>
            <a:off x="5810250" y="3600450"/>
            <a:ext cx="831850" cy="768350"/>
          </a:xfrm>
          <a:custGeom>
            <a:avLst/>
            <a:gdLst>
              <a:gd name="connsiteX0" fmla="*/ 10172 w 831850"/>
              <a:gd name="connsiteY0" fmla="*/ 11145 h 768350"/>
              <a:gd name="connsiteX1" fmla="*/ 832076 w 831850"/>
              <a:gd name="connsiteY1" fmla="*/ 11145 h 768350"/>
              <a:gd name="connsiteX2" fmla="*/ 832076 w 831850"/>
              <a:gd name="connsiteY2" fmla="*/ 769193 h 768350"/>
              <a:gd name="connsiteX3" fmla="*/ 10172 w 831850"/>
              <a:gd name="connsiteY3" fmla="*/ 769193 h 768350"/>
              <a:gd name="connsiteX4" fmla="*/ 10172 w 831850"/>
              <a:gd name="connsiteY4" fmla="*/ 11145 h 768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1850" h="768350">
                <a:moveTo>
                  <a:pt x="10172" y="11145"/>
                </a:moveTo>
                <a:lnTo>
                  <a:pt x="832076" y="11145"/>
                </a:lnTo>
                <a:lnTo>
                  <a:pt x="832076" y="769193"/>
                </a:lnTo>
                <a:lnTo>
                  <a:pt x="10172" y="769193"/>
                </a:lnTo>
                <a:lnTo>
                  <a:pt x="10172" y="11145"/>
                </a:lnTo>
                <a:close/>
              </a:path>
            </a:pathLst>
          </a:custGeom>
          <a:solidFill>
            <a:srgbClr val="dbdcd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Freeform 54"> 
				</p:cNvPr>
          <p:cNvSpPr/>
          <p:nvPr/>
        </p:nvSpPr>
        <p:spPr>
          <a:xfrm>
            <a:off x="3346450" y="4362450"/>
            <a:ext cx="819150" cy="755650"/>
          </a:xfrm>
          <a:custGeom>
            <a:avLst/>
            <a:gdLst>
              <a:gd name="connsiteX0" fmla="*/ 8261 w 819150"/>
              <a:gd name="connsiteY0" fmla="*/ 7193 h 755650"/>
              <a:gd name="connsiteX1" fmla="*/ 830164 w 819150"/>
              <a:gd name="connsiteY1" fmla="*/ 7193 h 755650"/>
              <a:gd name="connsiteX2" fmla="*/ 830164 w 819150"/>
              <a:gd name="connsiteY2" fmla="*/ 765241 h 755650"/>
              <a:gd name="connsiteX3" fmla="*/ 8261 w 819150"/>
              <a:gd name="connsiteY3" fmla="*/ 765241 h 755650"/>
              <a:gd name="connsiteX4" fmla="*/ 8261 w 819150"/>
              <a:gd name="connsiteY4" fmla="*/ 7193 h 755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9150" h="755650">
                <a:moveTo>
                  <a:pt x="8261" y="7193"/>
                </a:moveTo>
                <a:lnTo>
                  <a:pt x="830164" y="7193"/>
                </a:lnTo>
                <a:lnTo>
                  <a:pt x="830164" y="765241"/>
                </a:lnTo>
                <a:lnTo>
                  <a:pt x="8261" y="765241"/>
                </a:lnTo>
                <a:lnTo>
                  <a:pt x="8261" y="7193"/>
                </a:lnTo>
                <a:close/>
              </a:path>
            </a:pathLst>
          </a:custGeom>
          <a:solidFill>
            <a:srgbClr val="dbdcd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Freeform 55"> 
				</p:cNvPr>
          <p:cNvSpPr/>
          <p:nvPr/>
        </p:nvSpPr>
        <p:spPr>
          <a:xfrm>
            <a:off x="4159250" y="4362450"/>
            <a:ext cx="831850" cy="755650"/>
          </a:xfrm>
          <a:custGeom>
            <a:avLst/>
            <a:gdLst>
              <a:gd name="connsiteX0" fmla="*/ 17364 w 831850"/>
              <a:gd name="connsiteY0" fmla="*/ 7193 h 755650"/>
              <a:gd name="connsiteX1" fmla="*/ 839269 w 831850"/>
              <a:gd name="connsiteY1" fmla="*/ 7193 h 755650"/>
              <a:gd name="connsiteX2" fmla="*/ 839269 w 831850"/>
              <a:gd name="connsiteY2" fmla="*/ 765241 h 755650"/>
              <a:gd name="connsiteX3" fmla="*/ 17364 w 831850"/>
              <a:gd name="connsiteY3" fmla="*/ 765241 h 755650"/>
              <a:gd name="connsiteX4" fmla="*/ 17364 w 831850"/>
              <a:gd name="connsiteY4" fmla="*/ 7193 h 755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1850" h="755650">
                <a:moveTo>
                  <a:pt x="17364" y="7193"/>
                </a:moveTo>
                <a:lnTo>
                  <a:pt x="839269" y="7193"/>
                </a:lnTo>
                <a:lnTo>
                  <a:pt x="839269" y="765241"/>
                </a:lnTo>
                <a:lnTo>
                  <a:pt x="17364" y="765241"/>
                </a:lnTo>
                <a:lnTo>
                  <a:pt x="17364" y="7193"/>
                </a:lnTo>
                <a:close/>
              </a:path>
            </a:pathLst>
          </a:custGeom>
          <a:solidFill>
            <a:srgbClr val="dbdcd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Freeform 56"> 
				</p:cNvPr>
          <p:cNvSpPr/>
          <p:nvPr/>
        </p:nvSpPr>
        <p:spPr>
          <a:xfrm>
            <a:off x="4984750" y="4362450"/>
            <a:ext cx="831850" cy="755650"/>
          </a:xfrm>
          <a:custGeom>
            <a:avLst/>
            <a:gdLst>
              <a:gd name="connsiteX0" fmla="*/ 13769 w 831850"/>
              <a:gd name="connsiteY0" fmla="*/ 7193 h 755650"/>
              <a:gd name="connsiteX1" fmla="*/ 835672 w 831850"/>
              <a:gd name="connsiteY1" fmla="*/ 7193 h 755650"/>
              <a:gd name="connsiteX2" fmla="*/ 835672 w 831850"/>
              <a:gd name="connsiteY2" fmla="*/ 765241 h 755650"/>
              <a:gd name="connsiteX3" fmla="*/ 13769 w 831850"/>
              <a:gd name="connsiteY3" fmla="*/ 765241 h 755650"/>
              <a:gd name="connsiteX4" fmla="*/ 13769 w 831850"/>
              <a:gd name="connsiteY4" fmla="*/ 7193 h 755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1850" h="755650">
                <a:moveTo>
                  <a:pt x="13769" y="7193"/>
                </a:moveTo>
                <a:lnTo>
                  <a:pt x="835672" y="7193"/>
                </a:lnTo>
                <a:lnTo>
                  <a:pt x="835672" y="765241"/>
                </a:lnTo>
                <a:lnTo>
                  <a:pt x="13769" y="765241"/>
                </a:lnTo>
                <a:lnTo>
                  <a:pt x="13769" y="7193"/>
                </a:lnTo>
                <a:close/>
              </a:path>
            </a:pathLst>
          </a:custGeom>
          <a:solidFill>
            <a:srgbClr val="dbdcd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Freeform 57"> 
				</p:cNvPr>
          <p:cNvSpPr/>
          <p:nvPr/>
        </p:nvSpPr>
        <p:spPr>
          <a:xfrm>
            <a:off x="3346450" y="5111750"/>
            <a:ext cx="819150" cy="768350"/>
          </a:xfrm>
          <a:custGeom>
            <a:avLst/>
            <a:gdLst>
              <a:gd name="connsiteX0" fmla="*/ 8261 w 819150"/>
              <a:gd name="connsiteY0" fmla="*/ 15941 h 768350"/>
              <a:gd name="connsiteX1" fmla="*/ 830164 w 819150"/>
              <a:gd name="connsiteY1" fmla="*/ 15941 h 768350"/>
              <a:gd name="connsiteX2" fmla="*/ 830164 w 819150"/>
              <a:gd name="connsiteY2" fmla="*/ 773989 h 768350"/>
              <a:gd name="connsiteX3" fmla="*/ 8261 w 819150"/>
              <a:gd name="connsiteY3" fmla="*/ 773989 h 768350"/>
              <a:gd name="connsiteX4" fmla="*/ 8261 w 819150"/>
              <a:gd name="connsiteY4" fmla="*/ 15941 h 768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9150" h="768350">
                <a:moveTo>
                  <a:pt x="8261" y="15941"/>
                </a:moveTo>
                <a:lnTo>
                  <a:pt x="830164" y="15941"/>
                </a:lnTo>
                <a:lnTo>
                  <a:pt x="830164" y="773989"/>
                </a:lnTo>
                <a:lnTo>
                  <a:pt x="8261" y="773989"/>
                </a:lnTo>
                <a:lnTo>
                  <a:pt x="8261" y="15941"/>
                </a:lnTo>
                <a:close/>
              </a:path>
            </a:pathLst>
          </a:custGeom>
          <a:solidFill>
            <a:srgbClr val="dbdcd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Freeform 58"> 
				</p:cNvPr>
          <p:cNvSpPr/>
          <p:nvPr/>
        </p:nvSpPr>
        <p:spPr>
          <a:xfrm>
            <a:off x="4984750" y="5111750"/>
            <a:ext cx="831850" cy="768350"/>
          </a:xfrm>
          <a:custGeom>
            <a:avLst/>
            <a:gdLst>
              <a:gd name="connsiteX0" fmla="*/ 13769 w 831850"/>
              <a:gd name="connsiteY0" fmla="*/ 15941 h 768350"/>
              <a:gd name="connsiteX1" fmla="*/ 835672 w 831850"/>
              <a:gd name="connsiteY1" fmla="*/ 15941 h 768350"/>
              <a:gd name="connsiteX2" fmla="*/ 835672 w 831850"/>
              <a:gd name="connsiteY2" fmla="*/ 773989 h 768350"/>
              <a:gd name="connsiteX3" fmla="*/ 13769 w 831850"/>
              <a:gd name="connsiteY3" fmla="*/ 773989 h 768350"/>
              <a:gd name="connsiteX4" fmla="*/ 13769 w 831850"/>
              <a:gd name="connsiteY4" fmla="*/ 15941 h 768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1850" h="768350">
                <a:moveTo>
                  <a:pt x="13769" y="15941"/>
                </a:moveTo>
                <a:lnTo>
                  <a:pt x="835672" y="15941"/>
                </a:lnTo>
                <a:lnTo>
                  <a:pt x="835672" y="773989"/>
                </a:lnTo>
                <a:lnTo>
                  <a:pt x="13769" y="773989"/>
                </a:lnTo>
                <a:lnTo>
                  <a:pt x="13769" y="15941"/>
                </a:lnTo>
                <a:close/>
              </a:path>
            </a:pathLst>
          </a:custGeom>
          <a:solidFill>
            <a:srgbClr val="dbdcd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Freeform 59"> 
				</p:cNvPr>
          <p:cNvSpPr/>
          <p:nvPr/>
        </p:nvSpPr>
        <p:spPr>
          <a:xfrm>
            <a:off x="3346450" y="5873750"/>
            <a:ext cx="819150" cy="768350"/>
          </a:xfrm>
          <a:custGeom>
            <a:avLst/>
            <a:gdLst>
              <a:gd name="connsiteX0" fmla="*/ 8261 w 819150"/>
              <a:gd name="connsiteY0" fmla="*/ 11989 h 768350"/>
              <a:gd name="connsiteX1" fmla="*/ 830164 w 819150"/>
              <a:gd name="connsiteY1" fmla="*/ 11989 h 768350"/>
              <a:gd name="connsiteX2" fmla="*/ 830164 w 819150"/>
              <a:gd name="connsiteY2" fmla="*/ 770038 h 768350"/>
              <a:gd name="connsiteX3" fmla="*/ 8261 w 819150"/>
              <a:gd name="connsiteY3" fmla="*/ 770038 h 768350"/>
              <a:gd name="connsiteX4" fmla="*/ 8261 w 819150"/>
              <a:gd name="connsiteY4" fmla="*/ 11989 h 768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9150" h="768350">
                <a:moveTo>
                  <a:pt x="8261" y="11989"/>
                </a:moveTo>
                <a:lnTo>
                  <a:pt x="830164" y="11989"/>
                </a:lnTo>
                <a:lnTo>
                  <a:pt x="830164" y="770038"/>
                </a:lnTo>
                <a:lnTo>
                  <a:pt x="8261" y="770038"/>
                </a:lnTo>
                <a:lnTo>
                  <a:pt x="8261" y="11989"/>
                </a:lnTo>
                <a:close/>
              </a:path>
            </a:pathLst>
          </a:custGeom>
          <a:solidFill>
            <a:srgbClr val="dbdcd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Freeform 60"> 
				</p:cNvPr>
          <p:cNvSpPr/>
          <p:nvPr/>
        </p:nvSpPr>
        <p:spPr>
          <a:xfrm>
            <a:off x="4159250" y="5873750"/>
            <a:ext cx="831850" cy="768350"/>
          </a:xfrm>
          <a:custGeom>
            <a:avLst/>
            <a:gdLst>
              <a:gd name="connsiteX0" fmla="*/ 17364 w 831850"/>
              <a:gd name="connsiteY0" fmla="*/ 11989 h 768350"/>
              <a:gd name="connsiteX1" fmla="*/ 839269 w 831850"/>
              <a:gd name="connsiteY1" fmla="*/ 11989 h 768350"/>
              <a:gd name="connsiteX2" fmla="*/ 839269 w 831850"/>
              <a:gd name="connsiteY2" fmla="*/ 770038 h 768350"/>
              <a:gd name="connsiteX3" fmla="*/ 17364 w 831850"/>
              <a:gd name="connsiteY3" fmla="*/ 770038 h 768350"/>
              <a:gd name="connsiteX4" fmla="*/ 17364 w 831850"/>
              <a:gd name="connsiteY4" fmla="*/ 11989 h 768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1850" h="768350">
                <a:moveTo>
                  <a:pt x="17364" y="11989"/>
                </a:moveTo>
                <a:lnTo>
                  <a:pt x="839269" y="11989"/>
                </a:lnTo>
                <a:lnTo>
                  <a:pt x="839269" y="770038"/>
                </a:lnTo>
                <a:lnTo>
                  <a:pt x="17364" y="770038"/>
                </a:lnTo>
                <a:lnTo>
                  <a:pt x="17364" y="11989"/>
                </a:lnTo>
                <a:close/>
              </a:path>
            </a:pathLst>
          </a:custGeom>
          <a:solidFill>
            <a:srgbClr val="dbdcd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Freeform 61"> 
				</p:cNvPr>
          <p:cNvSpPr/>
          <p:nvPr/>
        </p:nvSpPr>
        <p:spPr>
          <a:xfrm>
            <a:off x="4984750" y="5873750"/>
            <a:ext cx="831850" cy="768350"/>
          </a:xfrm>
          <a:custGeom>
            <a:avLst/>
            <a:gdLst>
              <a:gd name="connsiteX0" fmla="*/ 13769 w 831850"/>
              <a:gd name="connsiteY0" fmla="*/ 11989 h 768350"/>
              <a:gd name="connsiteX1" fmla="*/ 835672 w 831850"/>
              <a:gd name="connsiteY1" fmla="*/ 11989 h 768350"/>
              <a:gd name="connsiteX2" fmla="*/ 835672 w 831850"/>
              <a:gd name="connsiteY2" fmla="*/ 770038 h 768350"/>
              <a:gd name="connsiteX3" fmla="*/ 13769 w 831850"/>
              <a:gd name="connsiteY3" fmla="*/ 770038 h 768350"/>
              <a:gd name="connsiteX4" fmla="*/ 13769 w 831850"/>
              <a:gd name="connsiteY4" fmla="*/ 11989 h 768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1850" h="768350">
                <a:moveTo>
                  <a:pt x="13769" y="11989"/>
                </a:moveTo>
                <a:lnTo>
                  <a:pt x="835672" y="11989"/>
                </a:lnTo>
                <a:lnTo>
                  <a:pt x="835672" y="770038"/>
                </a:lnTo>
                <a:lnTo>
                  <a:pt x="13769" y="770038"/>
                </a:lnTo>
                <a:lnTo>
                  <a:pt x="13769" y="11989"/>
                </a:lnTo>
                <a:close/>
              </a:path>
            </a:pathLst>
          </a:custGeom>
          <a:solidFill>
            <a:srgbClr val="dbdcd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Freeform 62"> 
				</p:cNvPr>
          <p:cNvSpPr/>
          <p:nvPr/>
        </p:nvSpPr>
        <p:spPr>
          <a:xfrm>
            <a:off x="882650" y="7385050"/>
            <a:ext cx="819150" cy="768350"/>
          </a:xfrm>
          <a:custGeom>
            <a:avLst/>
            <a:gdLst>
              <a:gd name="connsiteX0" fmla="*/ 6350 w 819150"/>
              <a:gd name="connsiteY0" fmla="*/ 16785 h 768350"/>
              <a:gd name="connsiteX1" fmla="*/ 828253 w 819150"/>
              <a:gd name="connsiteY1" fmla="*/ 16785 h 768350"/>
              <a:gd name="connsiteX2" fmla="*/ 828253 w 819150"/>
              <a:gd name="connsiteY2" fmla="*/ 774833 h 768350"/>
              <a:gd name="connsiteX3" fmla="*/ 6350 w 819150"/>
              <a:gd name="connsiteY3" fmla="*/ 774833 h 768350"/>
              <a:gd name="connsiteX4" fmla="*/ 6350 w 819150"/>
              <a:gd name="connsiteY4" fmla="*/ 16785 h 768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9150" h="768350">
                <a:moveTo>
                  <a:pt x="6350" y="16785"/>
                </a:moveTo>
                <a:lnTo>
                  <a:pt x="828253" y="16785"/>
                </a:lnTo>
                <a:lnTo>
                  <a:pt x="828253" y="774833"/>
                </a:lnTo>
                <a:lnTo>
                  <a:pt x="6350" y="774833"/>
                </a:lnTo>
                <a:lnTo>
                  <a:pt x="6350" y="16785"/>
                </a:lnTo>
                <a:close/>
              </a:path>
            </a:pathLst>
          </a:custGeom>
          <a:solidFill>
            <a:srgbClr val="dbdcdf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Freeform 63"> 
				</p:cNvPr>
          <p:cNvSpPr/>
          <p:nvPr/>
        </p:nvSpPr>
        <p:spPr>
          <a:xfrm>
            <a:off x="1689100" y="2070100"/>
            <a:ext cx="38100" cy="6096000"/>
          </a:xfrm>
          <a:custGeom>
            <a:avLst/>
            <a:gdLst>
              <a:gd name="connsiteX0" fmla="*/ 21803 w 38100"/>
              <a:gd name="connsiteY0" fmla="*/ 12700 h 6096000"/>
              <a:gd name="connsiteX1" fmla="*/ 21803 w 38100"/>
              <a:gd name="connsiteY1" fmla="*/ 6102483 h 60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8100" h="6096000">
                <a:moveTo>
                  <a:pt x="21803" y="12700"/>
                </a:moveTo>
                <a:lnTo>
                  <a:pt x="21803" y="6102483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Freeform 64"> 
				</p:cNvPr>
          <p:cNvSpPr/>
          <p:nvPr/>
        </p:nvSpPr>
        <p:spPr>
          <a:xfrm>
            <a:off x="2514600" y="2070100"/>
            <a:ext cx="38100" cy="6096000"/>
          </a:xfrm>
          <a:custGeom>
            <a:avLst/>
            <a:gdLst>
              <a:gd name="connsiteX0" fmla="*/ 18207 w 38100"/>
              <a:gd name="connsiteY0" fmla="*/ 12700 h 6096000"/>
              <a:gd name="connsiteX1" fmla="*/ 18207 w 38100"/>
              <a:gd name="connsiteY1" fmla="*/ 6102483 h 60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8100" h="6096000">
                <a:moveTo>
                  <a:pt x="18207" y="12700"/>
                </a:moveTo>
                <a:lnTo>
                  <a:pt x="18207" y="6102483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Freeform 65"> 
				</p:cNvPr>
          <p:cNvSpPr/>
          <p:nvPr/>
        </p:nvSpPr>
        <p:spPr>
          <a:xfrm>
            <a:off x="3340100" y="2070100"/>
            <a:ext cx="38100" cy="6096000"/>
          </a:xfrm>
          <a:custGeom>
            <a:avLst/>
            <a:gdLst>
              <a:gd name="connsiteX0" fmla="*/ 14611 w 38100"/>
              <a:gd name="connsiteY0" fmla="*/ 12700 h 6096000"/>
              <a:gd name="connsiteX1" fmla="*/ 14611 w 38100"/>
              <a:gd name="connsiteY1" fmla="*/ 6102483 h 60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8100" h="6096000">
                <a:moveTo>
                  <a:pt x="14611" y="12700"/>
                </a:moveTo>
                <a:lnTo>
                  <a:pt x="14611" y="6102483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Freeform 66"> 
				</p:cNvPr>
          <p:cNvSpPr/>
          <p:nvPr/>
        </p:nvSpPr>
        <p:spPr>
          <a:xfrm>
            <a:off x="4152900" y="2070100"/>
            <a:ext cx="38100" cy="6096000"/>
          </a:xfrm>
          <a:custGeom>
            <a:avLst/>
            <a:gdLst>
              <a:gd name="connsiteX0" fmla="*/ 23714 w 38100"/>
              <a:gd name="connsiteY0" fmla="*/ 12700 h 6096000"/>
              <a:gd name="connsiteX1" fmla="*/ 23714 w 38100"/>
              <a:gd name="connsiteY1" fmla="*/ 6102483 h 60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8100" h="6096000">
                <a:moveTo>
                  <a:pt x="23714" y="12700"/>
                </a:moveTo>
                <a:lnTo>
                  <a:pt x="23714" y="6102483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Freeform 67"> 
				</p:cNvPr>
          <p:cNvSpPr/>
          <p:nvPr/>
        </p:nvSpPr>
        <p:spPr>
          <a:xfrm>
            <a:off x="4978400" y="2070100"/>
            <a:ext cx="38100" cy="6096000"/>
          </a:xfrm>
          <a:custGeom>
            <a:avLst/>
            <a:gdLst>
              <a:gd name="connsiteX0" fmla="*/ 20119 w 38100"/>
              <a:gd name="connsiteY0" fmla="*/ 12700 h 6096000"/>
              <a:gd name="connsiteX1" fmla="*/ 20119 w 38100"/>
              <a:gd name="connsiteY1" fmla="*/ 6102483 h 60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8100" h="6096000">
                <a:moveTo>
                  <a:pt x="20119" y="12700"/>
                </a:moveTo>
                <a:lnTo>
                  <a:pt x="20119" y="6102483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Freeform 68"> 
				</p:cNvPr>
          <p:cNvSpPr/>
          <p:nvPr/>
        </p:nvSpPr>
        <p:spPr>
          <a:xfrm>
            <a:off x="5803900" y="2070100"/>
            <a:ext cx="38100" cy="6096000"/>
          </a:xfrm>
          <a:custGeom>
            <a:avLst/>
            <a:gdLst>
              <a:gd name="connsiteX0" fmla="*/ 16522 w 38100"/>
              <a:gd name="connsiteY0" fmla="*/ 12700 h 6096000"/>
              <a:gd name="connsiteX1" fmla="*/ 16522 w 38100"/>
              <a:gd name="connsiteY1" fmla="*/ 6102483 h 60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8100" h="6096000">
                <a:moveTo>
                  <a:pt x="16522" y="12700"/>
                </a:moveTo>
                <a:lnTo>
                  <a:pt x="16522" y="6102483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Freeform 69"> 
				</p:cNvPr>
          <p:cNvSpPr/>
          <p:nvPr/>
        </p:nvSpPr>
        <p:spPr>
          <a:xfrm>
            <a:off x="6629400" y="2070100"/>
            <a:ext cx="38100" cy="6096000"/>
          </a:xfrm>
          <a:custGeom>
            <a:avLst/>
            <a:gdLst>
              <a:gd name="connsiteX0" fmla="*/ 12926 w 38100"/>
              <a:gd name="connsiteY0" fmla="*/ 12700 h 6096000"/>
              <a:gd name="connsiteX1" fmla="*/ 12926 w 38100"/>
              <a:gd name="connsiteY1" fmla="*/ 6102483 h 60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8100" h="6096000">
                <a:moveTo>
                  <a:pt x="12926" y="12700"/>
                </a:moveTo>
                <a:lnTo>
                  <a:pt x="12926" y="6102483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Freeform 70"> 
				</p:cNvPr>
          <p:cNvSpPr/>
          <p:nvPr/>
        </p:nvSpPr>
        <p:spPr>
          <a:xfrm>
            <a:off x="863600" y="2832100"/>
            <a:ext cx="6604000" cy="38100"/>
          </a:xfrm>
          <a:custGeom>
            <a:avLst/>
            <a:gdLst>
              <a:gd name="connsiteX0" fmla="*/ 12700 w 6604000"/>
              <a:gd name="connsiteY0" fmla="*/ 21447 h 38100"/>
              <a:gd name="connsiteX1" fmla="*/ 6613330 w 6604000"/>
              <a:gd name="connsiteY1" fmla="*/ 21447 h 38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604000" h="38100">
                <a:moveTo>
                  <a:pt x="12700" y="21447"/>
                </a:moveTo>
                <a:lnTo>
                  <a:pt x="6613330" y="21447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Freeform 71"> 
				</p:cNvPr>
          <p:cNvSpPr/>
          <p:nvPr/>
        </p:nvSpPr>
        <p:spPr>
          <a:xfrm>
            <a:off x="863600" y="3594100"/>
            <a:ext cx="6604000" cy="38100"/>
          </a:xfrm>
          <a:custGeom>
            <a:avLst/>
            <a:gdLst>
              <a:gd name="connsiteX0" fmla="*/ 12700 w 6604000"/>
              <a:gd name="connsiteY0" fmla="*/ 17495 h 38100"/>
              <a:gd name="connsiteX1" fmla="*/ 6613330 w 6604000"/>
              <a:gd name="connsiteY1" fmla="*/ 17495 h 38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604000" h="38100">
                <a:moveTo>
                  <a:pt x="12700" y="17495"/>
                </a:moveTo>
                <a:lnTo>
                  <a:pt x="6613330" y="17495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Freeform 72"> 
				</p:cNvPr>
          <p:cNvSpPr/>
          <p:nvPr/>
        </p:nvSpPr>
        <p:spPr>
          <a:xfrm>
            <a:off x="863600" y="4356100"/>
            <a:ext cx="6604000" cy="38100"/>
          </a:xfrm>
          <a:custGeom>
            <a:avLst/>
            <a:gdLst>
              <a:gd name="connsiteX0" fmla="*/ 12700 w 6604000"/>
              <a:gd name="connsiteY0" fmla="*/ 13543 h 38100"/>
              <a:gd name="connsiteX1" fmla="*/ 6613330 w 6604000"/>
              <a:gd name="connsiteY1" fmla="*/ 13543 h 38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604000" h="38100">
                <a:moveTo>
                  <a:pt x="12700" y="13543"/>
                </a:moveTo>
                <a:lnTo>
                  <a:pt x="6613330" y="13543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Freeform 73"> 
				</p:cNvPr>
          <p:cNvSpPr/>
          <p:nvPr/>
        </p:nvSpPr>
        <p:spPr>
          <a:xfrm>
            <a:off x="863600" y="5105400"/>
            <a:ext cx="6604000" cy="38100"/>
          </a:xfrm>
          <a:custGeom>
            <a:avLst/>
            <a:gdLst>
              <a:gd name="connsiteX0" fmla="*/ 12700 w 6604000"/>
              <a:gd name="connsiteY0" fmla="*/ 22291 h 38100"/>
              <a:gd name="connsiteX1" fmla="*/ 6613330 w 6604000"/>
              <a:gd name="connsiteY1" fmla="*/ 22291 h 38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604000" h="38100">
                <a:moveTo>
                  <a:pt x="12700" y="22291"/>
                </a:moveTo>
                <a:lnTo>
                  <a:pt x="6613330" y="22291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Freeform 74"> 
				</p:cNvPr>
          <p:cNvSpPr/>
          <p:nvPr/>
        </p:nvSpPr>
        <p:spPr>
          <a:xfrm>
            <a:off x="863600" y="5867400"/>
            <a:ext cx="6604000" cy="38100"/>
          </a:xfrm>
          <a:custGeom>
            <a:avLst/>
            <a:gdLst>
              <a:gd name="connsiteX0" fmla="*/ 12700 w 6604000"/>
              <a:gd name="connsiteY0" fmla="*/ 18338 h 38100"/>
              <a:gd name="connsiteX1" fmla="*/ 6613330 w 6604000"/>
              <a:gd name="connsiteY1" fmla="*/ 18338 h 38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604000" h="38100">
                <a:moveTo>
                  <a:pt x="12700" y="18338"/>
                </a:moveTo>
                <a:lnTo>
                  <a:pt x="6613330" y="18338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Freeform 75"> 
				</p:cNvPr>
          <p:cNvSpPr/>
          <p:nvPr/>
        </p:nvSpPr>
        <p:spPr>
          <a:xfrm>
            <a:off x="863600" y="6629400"/>
            <a:ext cx="6604000" cy="38100"/>
          </a:xfrm>
          <a:custGeom>
            <a:avLst/>
            <a:gdLst>
              <a:gd name="connsiteX0" fmla="*/ 12700 w 6604000"/>
              <a:gd name="connsiteY0" fmla="*/ 14388 h 38100"/>
              <a:gd name="connsiteX1" fmla="*/ 6613330 w 6604000"/>
              <a:gd name="connsiteY1" fmla="*/ 14388 h 38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604000" h="38100">
                <a:moveTo>
                  <a:pt x="12700" y="14388"/>
                </a:moveTo>
                <a:lnTo>
                  <a:pt x="6613330" y="14388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Freeform 76"> 
				</p:cNvPr>
          <p:cNvSpPr/>
          <p:nvPr/>
        </p:nvSpPr>
        <p:spPr>
          <a:xfrm>
            <a:off x="863600" y="7378700"/>
            <a:ext cx="6604000" cy="38100"/>
          </a:xfrm>
          <a:custGeom>
            <a:avLst/>
            <a:gdLst>
              <a:gd name="connsiteX0" fmla="*/ 12700 w 6604000"/>
              <a:gd name="connsiteY0" fmla="*/ 23135 h 38100"/>
              <a:gd name="connsiteX1" fmla="*/ 6613330 w 6604000"/>
              <a:gd name="connsiteY1" fmla="*/ 23135 h 38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604000" h="38100">
                <a:moveTo>
                  <a:pt x="12700" y="23135"/>
                </a:moveTo>
                <a:lnTo>
                  <a:pt x="6613330" y="23135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Freeform 77"> 
				</p:cNvPr>
          <p:cNvSpPr/>
          <p:nvPr/>
        </p:nvSpPr>
        <p:spPr>
          <a:xfrm>
            <a:off x="876300" y="2070100"/>
            <a:ext cx="38100" cy="6096000"/>
          </a:xfrm>
          <a:custGeom>
            <a:avLst/>
            <a:gdLst>
              <a:gd name="connsiteX0" fmla="*/ 12700 w 38100"/>
              <a:gd name="connsiteY0" fmla="*/ 12700 h 6096000"/>
              <a:gd name="connsiteX1" fmla="*/ 12700 w 38100"/>
              <a:gd name="connsiteY1" fmla="*/ 6102483 h 60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8100" h="6096000">
                <a:moveTo>
                  <a:pt x="12700" y="12700"/>
                </a:moveTo>
                <a:lnTo>
                  <a:pt x="12700" y="6102483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Freeform 78"> 
				</p:cNvPr>
          <p:cNvSpPr/>
          <p:nvPr/>
        </p:nvSpPr>
        <p:spPr>
          <a:xfrm>
            <a:off x="7442200" y="2070100"/>
            <a:ext cx="38100" cy="6096000"/>
          </a:xfrm>
          <a:custGeom>
            <a:avLst/>
            <a:gdLst>
              <a:gd name="connsiteX0" fmla="*/ 22030 w 38100"/>
              <a:gd name="connsiteY0" fmla="*/ 12700 h 6096000"/>
              <a:gd name="connsiteX1" fmla="*/ 22030 w 38100"/>
              <a:gd name="connsiteY1" fmla="*/ 6102483 h 60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8100" h="6096000">
                <a:moveTo>
                  <a:pt x="22030" y="12700"/>
                </a:moveTo>
                <a:lnTo>
                  <a:pt x="22030" y="6102483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Freeform 79"> 
				</p:cNvPr>
          <p:cNvSpPr/>
          <p:nvPr/>
        </p:nvSpPr>
        <p:spPr>
          <a:xfrm>
            <a:off x="863600" y="2082800"/>
            <a:ext cx="6604000" cy="38100"/>
          </a:xfrm>
          <a:custGeom>
            <a:avLst/>
            <a:gdLst>
              <a:gd name="connsiteX0" fmla="*/ 12700 w 6604000"/>
              <a:gd name="connsiteY0" fmla="*/ 12700 h 38100"/>
              <a:gd name="connsiteX1" fmla="*/ 6613330 w 6604000"/>
              <a:gd name="connsiteY1" fmla="*/ 12700 h 38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604000" h="38100">
                <a:moveTo>
                  <a:pt x="12700" y="12700"/>
                </a:moveTo>
                <a:lnTo>
                  <a:pt x="6613330" y="12700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Freeform 80"> 
				</p:cNvPr>
          <p:cNvSpPr/>
          <p:nvPr/>
        </p:nvSpPr>
        <p:spPr>
          <a:xfrm>
            <a:off x="863600" y="8140700"/>
            <a:ext cx="6604000" cy="38100"/>
          </a:xfrm>
          <a:custGeom>
            <a:avLst/>
            <a:gdLst>
              <a:gd name="connsiteX0" fmla="*/ 12700 w 6604000"/>
              <a:gd name="connsiteY0" fmla="*/ 19183 h 38100"/>
              <a:gd name="connsiteX1" fmla="*/ 6613330 w 6604000"/>
              <a:gd name="connsiteY1" fmla="*/ 19183 h 38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604000" h="38100">
                <a:moveTo>
                  <a:pt x="12700" y="19183"/>
                </a:moveTo>
                <a:lnTo>
                  <a:pt x="6613330" y="19183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Freeform 81"> 
				</p:cNvPr>
          <p:cNvSpPr/>
          <p:nvPr/>
        </p:nvSpPr>
        <p:spPr>
          <a:xfrm>
            <a:off x="6369050" y="2203450"/>
            <a:ext cx="412750" cy="412750"/>
          </a:xfrm>
          <a:custGeom>
            <a:avLst/>
            <a:gdLst>
              <a:gd name="connsiteX0" fmla="*/ 423029 w 412750"/>
              <a:gd name="connsiteY0" fmla="*/ 25056 h 412750"/>
              <a:gd name="connsiteX1" fmla="*/ 423029 w 412750"/>
              <a:gd name="connsiteY1" fmla="*/ 423792 h 412750"/>
              <a:gd name="connsiteX2" fmla="*/ 24293 w 412750"/>
              <a:gd name="connsiteY2" fmla="*/ 423792 h 412750"/>
              <a:gd name="connsiteX3" fmla="*/ 24293 w 412750"/>
              <a:gd name="connsiteY3" fmla="*/ 25056 h 412750"/>
              <a:gd name="connsiteX4" fmla="*/ 423029 w 412750"/>
              <a:gd name="connsiteY4" fmla="*/ 25056 h 412750"/>
              <a:gd name="connsiteX5" fmla="*/ 423029 w 412750"/>
              <a:gd name="connsiteY5" fmla="*/ 25056 h 412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2750" h="412750">
                <a:moveTo>
                  <a:pt x="423029" y="25056"/>
                </a:moveTo>
                <a:cubicBezTo>
                  <a:pt x="533136" y="135164"/>
                  <a:pt x="533136" y="313684"/>
                  <a:pt x="423029" y="423792"/>
                </a:cubicBezTo>
                <a:cubicBezTo>
                  <a:pt x="312921" y="533900"/>
                  <a:pt x="134401" y="533900"/>
                  <a:pt x="24293" y="423792"/>
                </a:cubicBezTo>
                <a:cubicBezTo>
                  <a:pt x="-85814" y="313684"/>
                  <a:pt x="-85814" y="135164"/>
                  <a:pt x="24293" y="25056"/>
                </a:cubicBezTo>
                <a:cubicBezTo>
                  <a:pt x="134401" y="-85051"/>
                  <a:pt x="312921" y="-85051"/>
                  <a:pt x="423029" y="25056"/>
                </a:cubicBezTo>
                <a:lnTo>
                  <a:pt x="423029" y="25056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154d85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Freeform 82"> 
				</p:cNvPr>
          <p:cNvSpPr/>
          <p:nvPr/>
        </p:nvSpPr>
        <p:spPr>
          <a:xfrm>
            <a:off x="984250" y="7537450"/>
            <a:ext cx="425450" cy="425450"/>
          </a:xfrm>
          <a:custGeom>
            <a:avLst/>
            <a:gdLst>
              <a:gd name="connsiteX0" fmla="*/ 427935 w 425450"/>
              <a:gd name="connsiteY0" fmla="*/ 28667 h 425450"/>
              <a:gd name="connsiteX1" fmla="*/ 427935 w 425450"/>
              <a:gd name="connsiteY1" fmla="*/ 427403 h 425450"/>
              <a:gd name="connsiteX2" fmla="*/ 29198 w 425450"/>
              <a:gd name="connsiteY2" fmla="*/ 427403 h 425450"/>
              <a:gd name="connsiteX3" fmla="*/ 29198 w 425450"/>
              <a:gd name="connsiteY3" fmla="*/ 28667 h 425450"/>
              <a:gd name="connsiteX4" fmla="*/ 427935 w 425450"/>
              <a:gd name="connsiteY4" fmla="*/ 28667 h 425450"/>
              <a:gd name="connsiteX5" fmla="*/ 427935 w 425450"/>
              <a:gd name="connsiteY5" fmla="*/ 28667 h 425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5450" h="425450">
                <a:moveTo>
                  <a:pt x="427935" y="28667"/>
                </a:moveTo>
                <a:cubicBezTo>
                  <a:pt x="538042" y="138775"/>
                  <a:pt x="538042" y="317295"/>
                  <a:pt x="427935" y="427403"/>
                </a:cubicBezTo>
                <a:cubicBezTo>
                  <a:pt x="317827" y="537511"/>
                  <a:pt x="139306" y="537511"/>
                  <a:pt x="29198" y="427403"/>
                </a:cubicBezTo>
                <a:cubicBezTo>
                  <a:pt x="-80908" y="317295"/>
                  <a:pt x="-80908" y="138775"/>
                  <a:pt x="29198" y="28667"/>
                </a:cubicBezTo>
                <a:cubicBezTo>
                  <a:pt x="139306" y="-81440"/>
                  <a:pt x="317827" y="-81440"/>
                  <a:pt x="427935" y="28667"/>
                </a:cubicBezTo>
                <a:lnTo>
                  <a:pt x="427935" y="28667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154d85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Freeform 83"> 
				</p:cNvPr>
          <p:cNvSpPr/>
          <p:nvPr/>
        </p:nvSpPr>
        <p:spPr>
          <a:xfrm>
            <a:off x="3714750" y="4972050"/>
            <a:ext cx="1327150" cy="1327150"/>
          </a:xfrm>
          <a:custGeom>
            <a:avLst/>
            <a:gdLst>
              <a:gd name="connsiteX0" fmla="*/ 1328996 w 1327150"/>
              <a:gd name="connsiteY0" fmla="*/ 24682 h 1327150"/>
              <a:gd name="connsiteX1" fmla="*/ 1328996 w 1327150"/>
              <a:gd name="connsiteY1" fmla="*/ 1333191 h 1327150"/>
              <a:gd name="connsiteX2" fmla="*/ 20488 w 1327150"/>
              <a:gd name="connsiteY2" fmla="*/ 1333191 h 1327150"/>
              <a:gd name="connsiteX3" fmla="*/ 20488 w 1327150"/>
              <a:gd name="connsiteY3" fmla="*/ 24682 h 1327150"/>
              <a:gd name="connsiteX4" fmla="*/ 1328996 w 1327150"/>
              <a:gd name="connsiteY4" fmla="*/ 24682 h 1327150"/>
              <a:gd name="connsiteX5" fmla="*/ 1328996 w 1327150"/>
              <a:gd name="connsiteY5" fmla="*/ 24682 h 1327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7150" h="1327150">
                <a:moveTo>
                  <a:pt x="1328996" y="24682"/>
                </a:moveTo>
                <a:cubicBezTo>
                  <a:pt x="1690330" y="386017"/>
                  <a:pt x="1690330" y="971856"/>
                  <a:pt x="1328996" y="1333191"/>
                </a:cubicBezTo>
                <a:cubicBezTo>
                  <a:pt x="967661" y="1694525"/>
                  <a:pt x="381822" y="1694525"/>
                  <a:pt x="20488" y="1333191"/>
                </a:cubicBezTo>
                <a:cubicBezTo>
                  <a:pt x="-340846" y="971856"/>
                  <a:pt x="-340846" y="386017"/>
                  <a:pt x="20488" y="24682"/>
                </a:cubicBezTo>
                <a:cubicBezTo>
                  <a:pt x="381822" y="-336651"/>
                  <a:pt x="967661" y="-336651"/>
                  <a:pt x="1328996" y="24682"/>
                </a:cubicBezTo>
                <a:lnTo>
                  <a:pt x="1328996" y="24682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154d85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Freeform 84"> 
				</p:cNvPr>
          <p:cNvSpPr/>
          <p:nvPr/>
        </p:nvSpPr>
        <p:spPr>
          <a:xfrm>
            <a:off x="2178050" y="2508250"/>
            <a:ext cx="590550" cy="603250"/>
          </a:xfrm>
          <a:custGeom>
            <a:avLst/>
            <a:gdLst>
              <a:gd name="connsiteX0" fmla="*/ 602814 w 590550"/>
              <a:gd name="connsiteY0" fmla="*/ 29019 h 603250"/>
              <a:gd name="connsiteX1" fmla="*/ 602814 w 590550"/>
              <a:gd name="connsiteY1" fmla="*/ 609709 h 603250"/>
              <a:gd name="connsiteX2" fmla="*/ 22124 w 590550"/>
              <a:gd name="connsiteY2" fmla="*/ 609709 h 603250"/>
              <a:gd name="connsiteX3" fmla="*/ 22124 w 590550"/>
              <a:gd name="connsiteY3" fmla="*/ 29019 h 603250"/>
              <a:gd name="connsiteX4" fmla="*/ 602814 w 590550"/>
              <a:gd name="connsiteY4" fmla="*/ 29019 h 603250"/>
              <a:gd name="connsiteX5" fmla="*/ 602814 w 590550"/>
              <a:gd name="connsiteY5" fmla="*/ 29019 h 603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0550" h="603250">
                <a:moveTo>
                  <a:pt x="602814" y="29019"/>
                </a:moveTo>
                <a:cubicBezTo>
                  <a:pt x="763167" y="189372"/>
                  <a:pt x="763167" y="449356"/>
                  <a:pt x="602814" y="609709"/>
                </a:cubicBezTo>
                <a:cubicBezTo>
                  <a:pt x="442461" y="770063"/>
                  <a:pt x="182477" y="770063"/>
                  <a:pt x="22124" y="609709"/>
                </a:cubicBezTo>
                <a:cubicBezTo>
                  <a:pt x="-138228" y="449356"/>
                  <a:pt x="-138228" y="189372"/>
                  <a:pt x="22124" y="29019"/>
                </a:cubicBezTo>
                <a:cubicBezTo>
                  <a:pt x="182477" y="-131333"/>
                  <a:pt x="442461" y="-131333"/>
                  <a:pt x="602814" y="29019"/>
                </a:cubicBezTo>
                <a:lnTo>
                  <a:pt x="602814" y="29019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154d85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Freeform 85"> 
				</p:cNvPr>
          <p:cNvSpPr/>
          <p:nvPr/>
        </p:nvSpPr>
        <p:spPr>
          <a:xfrm>
            <a:off x="5124450" y="3308350"/>
            <a:ext cx="781050" cy="768350"/>
          </a:xfrm>
          <a:custGeom>
            <a:avLst/>
            <a:gdLst>
              <a:gd name="connsiteX0" fmla="*/ 784556 w 781050"/>
              <a:gd name="connsiteY0" fmla="*/ 25953 h 768350"/>
              <a:gd name="connsiteX1" fmla="*/ 784556 w 781050"/>
              <a:gd name="connsiteY1" fmla="*/ 780817 h 768350"/>
              <a:gd name="connsiteX2" fmla="*/ 29693 w 781050"/>
              <a:gd name="connsiteY2" fmla="*/ 780817 h 768350"/>
              <a:gd name="connsiteX3" fmla="*/ 29693 w 781050"/>
              <a:gd name="connsiteY3" fmla="*/ 25953 h 768350"/>
              <a:gd name="connsiteX4" fmla="*/ 784556 w 781050"/>
              <a:gd name="connsiteY4" fmla="*/ 25953 h 768350"/>
              <a:gd name="connsiteX5" fmla="*/ 784556 w 781050"/>
              <a:gd name="connsiteY5" fmla="*/ 25953 h 768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81050" h="768350">
                <a:moveTo>
                  <a:pt x="784556" y="25953"/>
                </a:moveTo>
                <a:cubicBezTo>
                  <a:pt x="993006" y="234403"/>
                  <a:pt x="993006" y="572367"/>
                  <a:pt x="784556" y="780817"/>
                </a:cubicBezTo>
                <a:cubicBezTo>
                  <a:pt x="576106" y="989266"/>
                  <a:pt x="238142" y="989266"/>
                  <a:pt x="29693" y="780817"/>
                </a:cubicBezTo>
                <a:cubicBezTo>
                  <a:pt x="-178756" y="572367"/>
                  <a:pt x="-178756" y="234403"/>
                  <a:pt x="29693" y="25953"/>
                </a:cubicBezTo>
                <a:cubicBezTo>
                  <a:pt x="238142" y="-182495"/>
                  <a:pt x="576106" y="-182495"/>
                  <a:pt x="784556" y="25953"/>
                </a:cubicBezTo>
                <a:lnTo>
                  <a:pt x="784556" y="25953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154d85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TextBox 86"/>
          <p:cNvSpPr txBox="1"/>
          <p:nvPr/>
        </p:nvSpPr>
        <p:spPr>
          <a:xfrm>
            <a:off x="673100" y="444500"/>
            <a:ext cx="11226759" cy="422761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13750"/>
              </a:lnSpc>
            </a:pPr>
            <a:r>
              <a:rPr lang="en-US" altLang="zh-CN" sz="4800" spc="175" dirty="0">
                <a:solidFill>
                  <a:srgbClr val="000000"/>
                </a:solidFill>
                <a:latin typeface="Times New Roman"/>
                <a:ea typeface="Times New Roman"/>
              </a:rPr>
              <a:t>Preprocess</a:t>
            </a:r>
            <a:r>
              <a:rPr lang="en-US" altLang="zh-CN" sz="4800" spc="10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800" spc="225" dirty="0">
                <a:solidFill>
                  <a:srgbClr val="000000"/>
                </a:solidFill>
                <a:latin typeface="Times New Roman"/>
                <a:ea typeface="Times New Roman"/>
              </a:rPr>
              <a:t>–</a:t>
            </a:r>
            <a:r>
              <a:rPr lang="en-US" altLang="zh-CN" sz="4800" spc="10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800" spc="179" dirty="0">
                <a:solidFill>
                  <a:srgbClr val="000000"/>
                </a:solidFill>
                <a:latin typeface="Times New Roman"/>
                <a:ea typeface="Times New Roman"/>
              </a:rPr>
              <a:t>Build</a:t>
            </a:r>
            <a:r>
              <a:rPr lang="en-US" altLang="zh-CN" sz="4800" spc="10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800" spc="175" dirty="0">
                <a:solidFill>
                  <a:srgbClr val="000000"/>
                </a:solidFill>
                <a:latin typeface="Times New Roman"/>
                <a:ea typeface="Times New Roman"/>
              </a:rPr>
              <a:t>Acceleration</a:t>
            </a:r>
            <a:r>
              <a:rPr lang="en-US" altLang="zh-CN" sz="4800" spc="10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800" spc="185" dirty="0">
                <a:solidFill>
                  <a:srgbClr val="000000"/>
                </a:solidFill>
                <a:latin typeface="Times New Roman"/>
                <a:ea typeface="Times New Roman"/>
              </a:rPr>
              <a:t>Grid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344"/>
              </a:lnSpc>
            </a:pPr>
            <a:endParaRPr lang="en-US" dirty="0" smtClean="0"/>
          </a:p>
          <a:p>
            <a:pPr marL="0" indent="6896100">
              <a:lnSpc>
                <a:spcPct val="113750"/>
              </a:lnSpc>
            </a:pPr>
            <a:r>
              <a:rPr lang="en-US" altLang="zh-CN" sz="3400" spc="185" dirty="0">
                <a:solidFill>
                  <a:srgbClr val="000000"/>
                </a:solidFill>
                <a:latin typeface="Times New Roman"/>
                <a:ea typeface="Times New Roman"/>
              </a:rPr>
              <a:t>1.</a:t>
            </a:r>
            <a:r>
              <a:rPr lang="en-US" altLang="zh-CN" sz="3400" spc="12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229" dirty="0">
                <a:solidFill>
                  <a:srgbClr val="000000"/>
                </a:solidFill>
                <a:latin typeface="Times New Roman"/>
                <a:ea typeface="Times New Roman"/>
              </a:rPr>
              <a:t>Find</a:t>
            </a:r>
            <a:r>
              <a:rPr lang="en-US" altLang="zh-CN" sz="3400" spc="12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234" dirty="0">
                <a:solidFill>
                  <a:srgbClr val="000000"/>
                </a:solidFill>
                <a:latin typeface="Times New Roman"/>
                <a:ea typeface="Times New Roman"/>
              </a:rPr>
              <a:t>bounding</a:t>
            </a:r>
            <a:r>
              <a:rPr lang="en-US" altLang="zh-CN" sz="3400" spc="12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259" dirty="0">
                <a:solidFill>
                  <a:srgbClr val="000000"/>
                </a:solidFill>
                <a:latin typeface="Times New Roman"/>
                <a:ea typeface="Times New Roman"/>
              </a:rPr>
              <a:t>box</a:t>
            </a:r>
          </a:p>
          <a:p>
            <a:pPr>
              <a:lnSpc>
                <a:spcPts val="1255"/>
              </a:lnSpc>
            </a:pPr>
            <a:endParaRPr lang="en-US" dirty="0" smtClean="0"/>
          </a:p>
          <a:p>
            <a:pPr marL="0" indent="6896100">
              <a:lnSpc>
                <a:spcPct val="113750"/>
              </a:lnSpc>
            </a:pPr>
            <a:r>
              <a:rPr lang="en-US" altLang="zh-CN" sz="3400" spc="215" dirty="0">
                <a:solidFill>
                  <a:srgbClr val="000000"/>
                </a:solidFill>
                <a:latin typeface="Times New Roman"/>
                <a:ea typeface="Times New Roman"/>
              </a:rPr>
              <a:t>2.</a:t>
            </a:r>
            <a:r>
              <a:rPr lang="en-US" altLang="zh-CN" sz="3400" spc="15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250" dirty="0">
                <a:solidFill>
                  <a:srgbClr val="000000"/>
                </a:solidFill>
                <a:latin typeface="Times New Roman"/>
                <a:ea typeface="Times New Roman"/>
              </a:rPr>
              <a:t>Create</a:t>
            </a:r>
            <a:r>
              <a:rPr lang="en-US" altLang="zh-CN" sz="3400" spc="15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234" dirty="0">
                <a:solidFill>
                  <a:srgbClr val="000000"/>
                </a:solidFill>
                <a:latin typeface="Times New Roman"/>
                <a:ea typeface="Times New Roman"/>
              </a:rPr>
              <a:t>grid</a:t>
            </a:r>
          </a:p>
          <a:p>
            <a:pPr>
              <a:lnSpc>
                <a:spcPts val="1530"/>
              </a:lnSpc>
            </a:pPr>
            <a:endParaRPr lang="en-US" dirty="0" smtClean="0"/>
          </a:p>
          <a:p>
            <a:pPr marL="0" indent="6896100">
              <a:lnSpc>
                <a:spcPct val="100000"/>
              </a:lnSpc>
            </a:pPr>
            <a:r>
              <a:rPr lang="en-US" altLang="zh-CN" sz="3400" spc="204" dirty="0">
                <a:solidFill>
                  <a:srgbClr val="000000"/>
                </a:solidFill>
                <a:latin typeface="Times New Roman"/>
                <a:ea typeface="Times New Roman"/>
              </a:rPr>
              <a:t>3.</a:t>
            </a:r>
            <a:r>
              <a:rPr lang="en-US" altLang="zh-CN" sz="3400" spc="14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234" dirty="0">
                <a:solidFill>
                  <a:srgbClr val="000000"/>
                </a:solidFill>
                <a:latin typeface="Times New Roman"/>
                <a:ea typeface="Times New Roman"/>
              </a:rPr>
              <a:t>Store</a:t>
            </a:r>
            <a:r>
              <a:rPr lang="en-US" altLang="zh-CN" sz="3400" spc="14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259" dirty="0">
                <a:solidFill>
                  <a:srgbClr val="000000"/>
                </a:solidFill>
                <a:latin typeface="Times New Roman"/>
                <a:ea typeface="Times New Roman"/>
              </a:rPr>
              <a:t>each</a:t>
            </a:r>
            <a:r>
              <a:rPr lang="en-US" altLang="zh-CN" sz="3400" spc="14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225" dirty="0">
                <a:solidFill>
                  <a:srgbClr val="000000"/>
                </a:solidFill>
                <a:latin typeface="Times New Roman"/>
                <a:ea typeface="Times New Roman"/>
              </a:rPr>
              <a:t>object</a:t>
            </a:r>
          </a:p>
          <a:p>
            <a:pPr marL="0" indent="7480300">
              <a:lnSpc>
                <a:spcPct val="100000"/>
              </a:lnSpc>
              <a:spcBef>
                <a:spcPts val="154"/>
              </a:spcBef>
            </a:pPr>
            <a:r>
              <a:rPr lang="en-US" altLang="zh-CN" sz="3400" spc="125" dirty="0">
                <a:solidFill>
                  <a:srgbClr val="000000"/>
                </a:solidFill>
                <a:latin typeface="Times New Roman"/>
                <a:ea typeface="Times New Roman"/>
              </a:rPr>
              <a:t>in</a:t>
            </a:r>
            <a:r>
              <a:rPr lang="en-US" altLang="zh-CN" sz="3400" spc="8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39" dirty="0">
                <a:solidFill>
                  <a:srgbClr val="000000"/>
                </a:solidFill>
                <a:latin typeface="Times New Roman"/>
                <a:ea typeface="Times New Roman"/>
              </a:rPr>
              <a:t>overlapping</a:t>
            </a:r>
            <a:r>
              <a:rPr lang="en-US" altLang="zh-CN" sz="3400" spc="8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20" dirty="0">
                <a:solidFill>
                  <a:srgbClr val="000000"/>
                </a:solidFill>
                <a:latin typeface="Times New Roman"/>
                <a:ea typeface="Times New Roman"/>
              </a:rPr>
              <a:t>cells</a:t>
            </a:r>
          </a:p>
        </p:txBody>
      </p:sp>
      <p:sp>
        <p:nvSpPr>
          <p:cNvPr id="87" name="TextBox 87"/>
          <p:cNvSpPr txBox="1"/>
          <p:nvPr/>
        </p:nvSpPr>
        <p:spPr>
          <a:xfrm>
            <a:off x="241300" y="9315805"/>
            <a:ext cx="12670690" cy="254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4166"/>
              </a:lnSpc>
              <a:tabLst>
                <a:tab pos="6197600" algn="l"/>
                <a:tab pos="9830165" algn="l"/>
              </a:tabLst>
            </a:pPr>
            <a:r>
              <a:rPr lang="en-US" altLang="zh-CN" sz="1600" spc="-20" dirty="0">
                <a:solidFill>
                  <a:srgbClr val="000000"/>
                </a:solidFill>
                <a:latin typeface="Arial"/>
                <a:ea typeface="Arial"/>
              </a:rPr>
              <a:t>GAMES101	</a:t>
            </a:r>
            <a:r>
              <a:rPr lang="en-US" altLang="zh-CN" sz="1600" spc="-5" dirty="0">
                <a:solidFill>
                  <a:srgbClr val="000000"/>
                </a:solidFill>
                <a:latin typeface="Arial"/>
                <a:ea typeface="Arial"/>
              </a:rPr>
              <a:t>8	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Arial"/>
              </a:rPr>
              <a:t>Lingqi</a:t>
            </a:r>
            <a:r>
              <a:rPr lang="en-US" altLang="zh-CN" sz="1600" spc="-4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Arial"/>
              </a:rPr>
              <a:t>Yan,</a:t>
            </a:r>
            <a:r>
              <a:rPr lang="en-US" altLang="zh-CN" sz="1600" spc="-5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Arial"/>
              </a:rPr>
              <a:t>UC</a:t>
            </a:r>
            <a:r>
              <a:rPr lang="en-US" altLang="zh-CN" sz="1600" spc="-5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Arial"/>
              </a:rPr>
              <a:t>Santa</a:t>
            </a:r>
            <a:r>
              <a:rPr lang="en-US" altLang="zh-CN" sz="1600" spc="-5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Arial"/>
              </a:rPr>
              <a:t>Barbara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Freeform 88"> 
				</p:cNvPr>
          <p:cNvSpPr/>
          <p:nvPr/>
        </p:nvSpPr>
        <p:spPr>
          <a:xfrm>
            <a:off x="4159250" y="3600450"/>
            <a:ext cx="831850" cy="768350"/>
          </a:xfrm>
          <a:custGeom>
            <a:avLst/>
            <a:gdLst>
              <a:gd name="connsiteX0" fmla="*/ 17364 w 831850"/>
              <a:gd name="connsiteY0" fmla="*/ 11145 h 768350"/>
              <a:gd name="connsiteX1" fmla="*/ 839269 w 831850"/>
              <a:gd name="connsiteY1" fmla="*/ 11145 h 768350"/>
              <a:gd name="connsiteX2" fmla="*/ 839269 w 831850"/>
              <a:gd name="connsiteY2" fmla="*/ 769193 h 768350"/>
              <a:gd name="connsiteX3" fmla="*/ 17364 w 831850"/>
              <a:gd name="connsiteY3" fmla="*/ 769193 h 768350"/>
              <a:gd name="connsiteX4" fmla="*/ 17364 w 831850"/>
              <a:gd name="connsiteY4" fmla="*/ 11145 h 768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1850" h="768350">
                <a:moveTo>
                  <a:pt x="17364" y="11145"/>
                </a:moveTo>
                <a:lnTo>
                  <a:pt x="839269" y="11145"/>
                </a:lnTo>
                <a:lnTo>
                  <a:pt x="839269" y="769193"/>
                </a:lnTo>
                <a:lnTo>
                  <a:pt x="17364" y="769193"/>
                </a:lnTo>
                <a:lnTo>
                  <a:pt x="17364" y="11145"/>
                </a:lnTo>
                <a:close/>
              </a:path>
            </a:pathLst>
          </a:custGeom>
          <a:solidFill>
            <a:srgbClr val="a7d2f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Freeform 89"> 
				</p:cNvPr>
          <p:cNvSpPr/>
          <p:nvPr/>
        </p:nvSpPr>
        <p:spPr>
          <a:xfrm>
            <a:off x="4984750" y="3600450"/>
            <a:ext cx="831850" cy="768350"/>
          </a:xfrm>
          <a:custGeom>
            <a:avLst/>
            <a:gdLst>
              <a:gd name="connsiteX0" fmla="*/ 13769 w 831850"/>
              <a:gd name="connsiteY0" fmla="*/ 11145 h 768350"/>
              <a:gd name="connsiteX1" fmla="*/ 835672 w 831850"/>
              <a:gd name="connsiteY1" fmla="*/ 11145 h 768350"/>
              <a:gd name="connsiteX2" fmla="*/ 835672 w 831850"/>
              <a:gd name="connsiteY2" fmla="*/ 769193 h 768350"/>
              <a:gd name="connsiteX3" fmla="*/ 13769 w 831850"/>
              <a:gd name="connsiteY3" fmla="*/ 769193 h 768350"/>
              <a:gd name="connsiteX4" fmla="*/ 13769 w 831850"/>
              <a:gd name="connsiteY4" fmla="*/ 11145 h 768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1850" h="768350">
                <a:moveTo>
                  <a:pt x="13769" y="11145"/>
                </a:moveTo>
                <a:lnTo>
                  <a:pt x="835672" y="11145"/>
                </a:lnTo>
                <a:lnTo>
                  <a:pt x="835672" y="769193"/>
                </a:lnTo>
                <a:lnTo>
                  <a:pt x="13769" y="769193"/>
                </a:lnTo>
                <a:lnTo>
                  <a:pt x="13769" y="11145"/>
                </a:lnTo>
                <a:close/>
              </a:path>
            </a:pathLst>
          </a:custGeom>
          <a:solidFill>
            <a:srgbClr val="50a6f8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Freeform 90"> 
				</p:cNvPr>
          <p:cNvSpPr/>
          <p:nvPr/>
        </p:nvSpPr>
        <p:spPr>
          <a:xfrm>
            <a:off x="882650" y="4362450"/>
            <a:ext cx="819150" cy="755650"/>
          </a:xfrm>
          <a:custGeom>
            <a:avLst/>
            <a:gdLst>
              <a:gd name="connsiteX0" fmla="*/ 6350 w 819150"/>
              <a:gd name="connsiteY0" fmla="*/ 7193 h 755650"/>
              <a:gd name="connsiteX1" fmla="*/ 828253 w 819150"/>
              <a:gd name="connsiteY1" fmla="*/ 7193 h 755650"/>
              <a:gd name="connsiteX2" fmla="*/ 828253 w 819150"/>
              <a:gd name="connsiteY2" fmla="*/ 765241 h 755650"/>
              <a:gd name="connsiteX3" fmla="*/ 6350 w 819150"/>
              <a:gd name="connsiteY3" fmla="*/ 765241 h 755650"/>
              <a:gd name="connsiteX4" fmla="*/ 6350 w 819150"/>
              <a:gd name="connsiteY4" fmla="*/ 7193 h 755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9150" h="755650">
                <a:moveTo>
                  <a:pt x="6350" y="7193"/>
                </a:moveTo>
                <a:lnTo>
                  <a:pt x="828253" y="7193"/>
                </a:lnTo>
                <a:lnTo>
                  <a:pt x="828253" y="765241"/>
                </a:lnTo>
                <a:lnTo>
                  <a:pt x="6350" y="765241"/>
                </a:lnTo>
                <a:lnTo>
                  <a:pt x="6350" y="7193"/>
                </a:lnTo>
                <a:close/>
              </a:path>
            </a:pathLst>
          </a:custGeom>
          <a:solidFill>
            <a:srgbClr val="a7d2f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Freeform 91"> 
				</p:cNvPr>
          <p:cNvSpPr/>
          <p:nvPr/>
        </p:nvSpPr>
        <p:spPr>
          <a:xfrm>
            <a:off x="1695450" y="4362450"/>
            <a:ext cx="831850" cy="755650"/>
          </a:xfrm>
          <a:custGeom>
            <a:avLst/>
            <a:gdLst>
              <a:gd name="connsiteX0" fmla="*/ 15453 w 831850"/>
              <a:gd name="connsiteY0" fmla="*/ 7193 h 755650"/>
              <a:gd name="connsiteX1" fmla="*/ 837357 w 831850"/>
              <a:gd name="connsiteY1" fmla="*/ 7193 h 755650"/>
              <a:gd name="connsiteX2" fmla="*/ 837357 w 831850"/>
              <a:gd name="connsiteY2" fmla="*/ 765241 h 755650"/>
              <a:gd name="connsiteX3" fmla="*/ 15453 w 831850"/>
              <a:gd name="connsiteY3" fmla="*/ 765241 h 755650"/>
              <a:gd name="connsiteX4" fmla="*/ 15453 w 831850"/>
              <a:gd name="connsiteY4" fmla="*/ 7193 h 755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1850" h="755650">
                <a:moveTo>
                  <a:pt x="15453" y="7193"/>
                </a:moveTo>
                <a:lnTo>
                  <a:pt x="837357" y="7193"/>
                </a:lnTo>
                <a:lnTo>
                  <a:pt x="837357" y="765241"/>
                </a:lnTo>
                <a:lnTo>
                  <a:pt x="15453" y="765241"/>
                </a:lnTo>
                <a:lnTo>
                  <a:pt x="15453" y="7193"/>
                </a:lnTo>
                <a:close/>
              </a:path>
            </a:pathLst>
          </a:custGeom>
          <a:solidFill>
            <a:srgbClr val="a7d2f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Freeform 92"> 
				</p:cNvPr>
          <p:cNvSpPr/>
          <p:nvPr/>
        </p:nvSpPr>
        <p:spPr>
          <a:xfrm>
            <a:off x="2520950" y="4362450"/>
            <a:ext cx="831850" cy="755650"/>
          </a:xfrm>
          <a:custGeom>
            <a:avLst/>
            <a:gdLst>
              <a:gd name="connsiteX0" fmla="*/ 11857 w 831850"/>
              <a:gd name="connsiteY0" fmla="*/ 7193 h 755650"/>
              <a:gd name="connsiteX1" fmla="*/ 833761 w 831850"/>
              <a:gd name="connsiteY1" fmla="*/ 7193 h 755650"/>
              <a:gd name="connsiteX2" fmla="*/ 833761 w 831850"/>
              <a:gd name="connsiteY2" fmla="*/ 765241 h 755650"/>
              <a:gd name="connsiteX3" fmla="*/ 11857 w 831850"/>
              <a:gd name="connsiteY3" fmla="*/ 765241 h 755650"/>
              <a:gd name="connsiteX4" fmla="*/ 11857 w 831850"/>
              <a:gd name="connsiteY4" fmla="*/ 7193 h 755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1850" h="755650">
                <a:moveTo>
                  <a:pt x="11857" y="7193"/>
                </a:moveTo>
                <a:lnTo>
                  <a:pt x="833761" y="7193"/>
                </a:lnTo>
                <a:lnTo>
                  <a:pt x="833761" y="765241"/>
                </a:lnTo>
                <a:lnTo>
                  <a:pt x="11857" y="765241"/>
                </a:lnTo>
                <a:lnTo>
                  <a:pt x="11857" y="7193"/>
                </a:lnTo>
                <a:close/>
              </a:path>
            </a:pathLst>
          </a:custGeom>
          <a:solidFill>
            <a:srgbClr val="a7d2f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Freeform 93"> 
				</p:cNvPr>
          <p:cNvSpPr/>
          <p:nvPr/>
        </p:nvSpPr>
        <p:spPr>
          <a:xfrm>
            <a:off x="3346450" y="4362450"/>
            <a:ext cx="819150" cy="755650"/>
          </a:xfrm>
          <a:custGeom>
            <a:avLst/>
            <a:gdLst>
              <a:gd name="connsiteX0" fmla="*/ 8261 w 819150"/>
              <a:gd name="connsiteY0" fmla="*/ 7193 h 755650"/>
              <a:gd name="connsiteX1" fmla="*/ 830164 w 819150"/>
              <a:gd name="connsiteY1" fmla="*/ 7193 h 755650"/>
              <a:gd name="connsiteX2" fmla="*/ 830164 w 819150"/>
              <a:gd name="connsiteY2" fmla="*/ 765241 h 755650"/>
              <a:gd name="connsiteX3" fmla="*/ 8261 w 819150"/>
              <a:gd name="connsiteY3" fmla="*/ 765241 h 755650"/>
              <a:gd name="connsiteX4" fmla="*/ 8261 w 819150"/>
              <a:gd name="connsiteY4" fmla="*/ 7193 h 755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9150" h="755650">
                <a:moveTo>
                  <a:pt x="8261" y="7193"/>
                </a:moveTo>
                <a:lnTo>
                  <a:pt x="830164" y="7193"/>
                </a:lnTo>
                <a:lnTo>
                  <a:pt x="830164" y="765241"/>
                </a:lnTo>
                <a:lnTo>
                  <a:pt x="8261" y="765241"/>
                </a:lnTo>
                <a:lnTo>
                  <a:pt x="8261" y="7193"/>
                </a:lnTo>
                <a:close/>
              </a:path>
            </a:pathLst>
          </a:custGeom>
          <a:solidFill>
            <a:srgbClr val="a7d2f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Freeform 94"> 
				</p:cNvPr>
          <p:cNvSpPr/>
          <p:nvPr/>
        </p:nvSpPr>
        <p:spPr>
          <a:xfrm>
            <a:off x="4159250" y="4362450"/>
            <a:ext cx="831850" cy="755650"/>
          </a:xfrm>
          <a:custGeom>
            <a:avLst/>
            <a:gdLst>
              <a:gd name="connsiteX0" fmla="*/ 17364 w 831850"/>
              <a:gd name="connsiteY0" fmla="*/ 7193 h 755650"/>
              <a:gd name="connsiteX1" fmla="*/ 839269 w 831850"/>
              <a:gd name="connsiteY1" fmla="*/ 7193 h 755650"/>
              <a:gd name="connsiteX2" fmla="*/ 839269 w 831850"/>
              <a:gd name="connsiteY2" fmla="*/ 765241 h 755650"/>
              <a:gd name="connsiteX3" fmla="*/ 17364 w 831850"/>
              <a:gd name="connsiteY3" fmla="*/ 765241 h 755650"/>
              <a:gd name="connsiteX4" fmla="*/ 17364 w 831850"/>
              <a:gd name="connsiteY4" fmla="*/ 7193 h 755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1850" h="755650">
                <a:moveTo>
                  <a:pt x="17364" y="7193"/>
                </a:moveTo>
                <a:lnTo>
                  <a:pt x="839269" y="7193"/>
                </a:lnTo>
                <a:lnTo>
                  <a:pt x="839269" y="765241"/>
                </a:lnTo>
                <a:lnTo>
                  <a:pt x="17364" y="765241"/>
                </a:lnTo>
                <a:lnTo>
                  <a:pt x="17364" y="7193"/>
                </a:lnTo>
                <a:close/>
              </a:path>
            </a:pathLst>
          </a:custGeom>
          <a:solidFill>
            <a:srgbClr val="a7d2f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Freeform 95"> 
				</p:cNvPr>
          <p:cNvSpPr/>
          <p:nvPr/>
        </p:nvSpPr>
        <p:spPr>
          <a:xfrm>
            <a:off x="882650" y="5111750"/>
            <a:ext cx="819150" cy="768350"/>
          </a:xfrm>
          <a:custGeom>
            <a:avLst/>
            <a:gdLst>
              <a:gd name="connsiteX0" fmla="*/ 6350 w 819150"/>
              <a:gd name="connsiteY0" fmla="*/ 15941 h 768350"/>
              <a:gd name="connsiteX1" fmla="*/ 828253 w 819150"/>
              <a:gd name="connsiteY1" fmla="*/ 15941 h 768350"/>
              <a:gd name="connsiteX2" fmla="*/ 828253 w 819150"/>
              <a:gd name="connsiteY2" fmla="*/ 773989 h 768350"/>
              <a:gd name="connsiteX3" fmla="*/ 6350 w 819150"/>
              <a:gd name="connsiteY3" fmla="*/ 773989 h 768350"/>
              <a:gd name="connsiteX4" fmla="*/ 6350 w 819150"/>
              <a:gd name="connsiteY4" fmla="*/ 15941 h 768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9150" h="768350">
                <a:moveTo>
                  <a:pt x="6350" y="15941"/>
                </a:moveTo>
                <a:lnTo>
                  <a:pt x="828253" y="15941"/>
                </a:lnTo>
                <a:lnTo>
                  <a:pt x="828253" y="773989"/>
                </a:lnTo>
                <a:lnTo>
                  <a:pt x="6350" y="773989"/>
                </a:lnTo>
                <a:lnTo>
                  <a:pt x="6350" y="15941"/>
                </a:lnTo>
                <a:close/>
              </a:path>
            </a:pathLst>
          </a:custGeom>
          <a:solidFill>
            <a:srgbClr val="a7d2fb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Freeform 96"> 
				</p:cNvPr>
          <p:cNvSpPr/>
          <p:nvPr/>
        </p:nvSpPr>
        <p:spPr>
          <a:xfrm>
            <a:off x="1689100" y="2070100"/>
            <a:ext cx="38100" cy="6096000"/>
          </a:xfrm>
          <a:custGeom>
            <a:avLst/>
            <a:gdLst>
              <a:gd name="connsiteX0" fmla="*/ 21803 w 38100"/>
              <a:gd name="connsiteY0" fmla="*/ 12700 h 6096000"/>
              <a:gd name="connsiteX1" fmla="*/ 21803 w 38100"/>
              <a:gd name="connsiteY1" fmla="*/ 6102483 h 60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8100" h="6096000">
                <a:moveTo>
                  <a:pt x="21803" y="12700"/>
                </a:moveTo>
                <a:lnTo>
                  <a:pt x="21803" y="6102483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Freeform 97"> 
				</p:cNvPr>
          <p:cNvSpPr/>
          <p:nvPr/>
        </p:nvSpPr>
        <p:spPr>
          <a:xfrm>
            <a:off x="2514600" y="2070100"/>
            <a:ext cx="38100" cy="6096000"/>
          </a:xfrm>
          <a:custGeom>
            <a:avLst/>
            <a:gdLst>
              <a:gd name="connsiteX0" fmla="*/ 18207 w 38100"/>
              <a:gd name="connsiteY0" fmla="*/ 12700 h 6096000"/>
              <a:gd name="connsiteX1" fmla="*/ 18207 w 38100"/>
              <a:gd name="connsiteY1" fmla="*/ 6102483 h 60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8100" h="6096000">
                <a:moveTo>
                  <a:pt x="18207" y="12700"/>
                </a:moveTo>
                <a:lnTo>
                  <a:pt x="18207" y="6102483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Freeform 98"> 
				</p:cNvPr>
          <p:cNvSpPr/>
          <p:nvPr/>
        </p:nvSpPr>
        <p:spPr>
          <a:xfrm>
            <a:off x="3340100" y="2070100"/>
            <a:ext cx="38100" cy="6096000"/>
          </a:xfrm>
          <a:custGeom>
            <a:avLst/>
            <a:gdLst>
              <a:gd name="connsiteX0" fmla="*/ 14611 w 38100"/>
              <a:gd name="connsiteY0" fmla="*/ 12700 h 6096000"/>
              <a:gd name="connsiteX1" fmla="*/ 14611 w 38100"/>
              <a:gd name="connsiteY1" fmla="*/ 6102483 h 60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8100" h="6096000">
                <a:moveTo>
                  <a:pt x="14611" y="12700"/>
                </a:moveTo>
                <a:lnTo>
                  <a:pt x="14611" y="6102483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Freeform 99"> 
				</p:cNvPr>
          <p:cNvSpPr/>
          <p:nvPr/>
        </p:nvSpPr>
        <p:spPr>
          <a:xfrm>
            <a:off x="4152900" y="2070100"/>
            <a:ext cx="38100" cy="6096000"/>
          </a:xfrm>
          <a:custGeom>
            <a:avLst/>
            <a:gdLst>
              <a:gd name="connsiteX0" fmla="*/ 23714 w 38100"/>
              <a:gd name="connsiteY0" fmla="*/ 12700 h 6096000"/>
              <a:gd name="connsiteX1" fmla="*/ 23714 w 38100"/>
              <a:gd name="connsiteY1" fmla="*/ 6102483 h 60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8100" h="6096000">
                <a:moveTo>
                  <a:pt x="23714" y="12700"/>
                </a:moveTo>
                <a:lnTo>
                  <a:pt x="23714" y="6102483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Freeform 100"> 
				</p:cNvPr>
          <p:cNvSpPr/>
          <p:nvPr/>
        </p:nvSpPr>
        <p:spPr>
          <a:xfrm>
            <a:off x="4978400" y="2070100"/>
            <a:ext cx="38100" cy="6096000"/>
          </a:xfrm>
          <a:custGeom>
            <a:avLst/>
            <a:gdLst>
              <a:gd name="connsiteX0" fmla="*/ 20119 w 38100"/>
              <a:gd name="connsiteY0" fmla="*/ 12700 h 6096000"/>
              <a:gd name="connsiteX1" fmla="*/ 20119 w 38100"/>
              <a:gd name="connsiteY1" fmla="*/ 6102483 h 60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8100" h="6096000">
                <a:moveTo>
                  <a:pt x="20119" y="12700"/>
                </a:moveTo>
                <a:lnTo>
                  <a:pt x="20119" y="6102483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Freeform 101"> 
				</p:cNvPr>
          <p:cNvSpPr/>
          <p:nvPr/>
        </p:nvSpPr>
        <p:spPr>
          <a:xfrm>
            <a:off x="5803900" y="2070100"/>
            <a:ext cx="38100" cy="6096000"/>
          </a:xfrm>
          <a:custGeom>
            <a:avLst/>
            <a:gdLst>
              <a:gd name="connsiteX0" fmla="*/ 16522 w 38100"/>
              <a:gd name="connsiteY0" fmla="*/ 12700 h 6096000"/>
              <a:gd name="connsiteX1" fmla="*/ 16522 w 38100"/>
              <a:gd name="connsiteY1" fmla="*/ 6102483 h 60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8100" h="6096000">
                <a:moveTo>
                  <a:pt x="16522" y="12700"/>
                </a:moveTo>
                <a:lnTo>
                  <a:pt x="16522" y="6102483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Freeform 102"> 
				</p:cNvPr>
          <p:cNvSpPr/>
          <p:nvPr/>
        </p:nvSpPr>
        <p:spPr>
          <a:xfrm>
            <a:off x="6629400" y="2070100"/>
            <a:ext cx="38100" cy="6096000"/>
          </a:xfrm>
          <a:custGeom>
            <a:avLst/>
            <a:gdLst>
              <a:gd name="connsiteX0" fmla="*/ 12926 w 38100"/>
              <a:gd name="connsiteY0" fmla="*/ 12700 h 6096000"/>
              <a:gd name="connsiteX1" fmla="*/ 12926 w 38100"/>
              <a:gd name="connsiteY1" fmla="*/ 6102483 h 60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8100" h="6096000">
                <a:moveTo>
                  <a:pt x="12926" y="12700"/>
                </a:moveTo>
                <a:lnTo>
                  <a:pt x="12926" y="6102483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Freeform 103"> 
				</p:cNvPr>
          <p:cNvSpPr/>
          <p:nvPr/>
        </p:nvSpPr>
        <p:spPr>
          <a:xfrm>
            <a:off x="863600" y="2832100"/>
            <a:ext cx="6604000" cy="38100"/>
          </a:xfrm>
          <a:custGeom>
            <a:avLst/>
            <a:gdLst>
              <a:gd name="connsiteX0" fmla="*/ 12700 w 6604000"/>
              <a:gd name="connsiteY0" fmla="*/ 21447 h 38100"/>
              <a:gd name="connsiteX1" fmla="*/ 6613330 w 6604000"/>
              <a:gd name="connsiteY1" fmla="*/ 21447 h 38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604000" h="38100">
                <a:moveTo>
                  <a:pt x="12700" y="21447"/>
                </a:moveTo>
                <a:lnTo>
                  <a:pt x="6613330" y="21447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Freeform 104"> 
				</p:cNvPr>
          <p:cNvSpPr/>
          <p:nvPr/>
        </p:nvSpPr>
        <p:spPr>
          <a:xfrm>
            <a:off x="863600" y="3594100"/>
            <a:ext cx="6604000" cy="38100"/>
          </a:xfrm>
          <a:custGeom>
            <a:avLst/>
            <a:gdLst>
              <a:gd name="connsiteX0" fmla="*/ 12700 w 6604000"/>
              <a:gd name="connsiteY0" fmla="*/ 17495 h 38100"/>
              <a:gd name="connsiteX1" fmla="*/ 6613330 w 6604000"/>
              <a:gd name="connsiteY1" fmla="*/ 17495 h 38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604000" h="38100">
                <a:moveTo>
                  <a:pt x="12700" y="17495"/>
                </a:moveTo>
                <a:lnTo>
                  <a:pt x="6613330" y="17495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Freeform 105"> 
				</p:cNvPr>
          <p:cNvSpPr/>
          <p:nvPr/>
        </p:nvSpPr>
        <p:spPr>
          <a:xfrm>
            <a:off x="863600" y="4356100"/>
            <a:ext cx="6604000" cy="38100"/>
          </a:xfrm>
          <a:custGeom>
            <a:avLst/>
            <a:gdLst>
              <a:gd name="connsiteX0" fmla="*/ 12700 w 6604000"/>
              <a:gd name="connsiteY0" fmla="*/ 13543 h 38100"/>
              <a:gd name="connsiteX1" fmla="*/ 6613330 w 6604000"/>
              <a:gd name="connsiteY1" fmla="*/ 13543 h 38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604000" h="38100">
                <a:moveTo>
                  <a:pt x="12700" y="13543"/>
                </a:moveTo>
                <a:lnTo>
                  <a:pt x="6613330" y="13543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Freeform 106"> 
				</p:cNvPr>
          <p:cNvSpPr/>
          <p:nvPr/>
        </p:nvSpPr>
        <p:spPr>
          <a:xfrm>
            <a:off x="863600" y="5105400"/>
            <a:ext cx="6604000" cy="38100"/>
          </a:xfrm>
          <a:custGeom>
            <a:avLst/>
            <a:gdLst>
              <a:gd name="connsiteX0" fmla="*/ 12700 w 6604000"/>
              <a:gd name="connsiteY0" fmla="*/ 22291 h 38100"/>
              <a:gd name="connsiteX1" fmla="*/ 6613330 w 6604000"/>
              <a:gd name="connsiteY1" fmla="*/ 22291 h 38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604000" h="38100">
                <a:moveTo>
                  <a:pt x="12700" y="22291"/>
                </a:moveTo>
                <a:lnTo>
                  <a:pt x="6613330" y="22291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Freeform 107"> 
				</p:cNvPr>
          <p:cNvSpPr/>
          <p:nvPr/>
        </p:nvSpPr>
        <p:spPr>
          <a:xfrm>
            <a:off x="863600" y="5867400"/>
            <a:ext cx="6604000" cy="38100"/>
          </a:xfrm>
          <a:custGeom>
            <a:avLst/>
            <a:gdLst>
              <a:gd name="connsiteX0" fmla="*/ 12700 w 6604000"/>
              <a:gd name="connsiteY0" fmla="*/ 18338 h 38100"/>
              <a:gd name="connsiteX1" fmla="*/ 6613330 w 6604000"/>
              <a:gd name="connsiteY1" fmla="*/ 18338 h 38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604000" h="38100">
                <a:moveTo>
                  <a:pt x="12700" y="18338"/>
                </a:moveTo>
                <a:lnTo>
                  <a:pt x="6613330" y="18338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Freeform 108"> 
				</p:cNvPr>
          <p:cNvSpPr/>
          <p:nvPr/>
        </p:nvSpPr>
        <p:spPr>
          <a:xfrm>
            <a:off x="863600" y="6629400"/>
            <a:ext cx="6604000" cy="38100"/>
          </a:xfrm>
          <a:custGeom>
            <a:avLst/>
            <a:gdLst>
              <a:gd name="connsiteX0" fmla="*/ 12700 w 6604000"/>
              <a:gd name="connsiteY0" fmla="*/ 14388 h 38100"/>
              <a:gd name="connsiteX1" fmla="*/ 6613330 w 6604000"/>
              <a:gd name="connsiteY1" fmla="*/ 14388 h 38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604000" h="38100">
                <a:moveTo>
                  <a:pt x="12700" y="14388"/>
                </a:moveTo>
                <a:lnTo>
                  <a:pt x="6613330" y="14388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Freeform 109"> 
				</p:cNvPr>
          <p:cNvSpPr/>
          <p:nvPr/>
        </p:nvSpPr>
        <p:spPr>
          <a:xfrm>
            <a:off x="863600" y="7378700"/>
            <a:ext cx="6604000" cy="38100"/>
          </a:xfrm>
          <a:custGeom>
            <a:avLst/>
            <a:gdLst>
              <a:gd name="connsiteX0" fmla="*/ 12700 w 6604000"/>
              <a:gd name="connsiteY0" fmla="*/ 23135 h 38100"/>
              <a:gd name="connsiteX1" fmla="*/ 6613330 w 6604000"/>
              <a:gd name="connsiteY1" fmla="*/ 23135 h 38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604000" h="38100">
                <a:moveTo>
                  <a:pt x="12700" y="23135"/>
                </a:moveTo>
                <a:lnTo>
                  <a:pt x="6613330" y="23135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Freeform 110"> 
				</p:cNvPr>
          <p:cNvSpPr/>
          <p:nvPr/>
        </p:nvSpPr>
        <p:spPr>
          <a:xfrm>
            <a:off x="876300" y="2070100"/>
            <a:ext cx="38100" cy="6096000"/>
          </a:xfrm>
          <a:custGeom>
            <a:avLst/>
            <a:gdLst>
              <a:gd name="connsiteX0" fmla="*/ 12700 w 38100"/>
              <a:gd name="connsiteY0" fmla="*/ 12700 h 6096000"/>
              <a:gd name="connsiteX1" fmla="*/ 12700 w 38100"/>
              <a:gd name="connsiteY1" fmla="*/ 6102483 h 60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8100" h="6096000">
                <a:moveTo>
                  <a:pt x="12700" y="12700"/>
                </a:moveTo>
                <a:lnTo>
                  <a:pt x="12700" y="6102483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1" name="Freeform 111"> 
				</p:cNvPr>
          <p:cNvSpPr/>
          <p:nvPr/>
        </p:nvSpPr>
        <p:spPr>
          <a:xfrm>
            <a:off x="7442200" y="2070100"/>
            <a:ext cx="38100" cy="6096000"/>
          </a:xfrm>
          <a:custGeom>
            <a:avLst/>
            <a:gdLst>
              <a:gd name="connsiteX0" fmla="*/ 22030 w 38100"/>
              <a:gd name="connsiteY0" fmla="*/ 12700 h 6096000"/>
              <a:gd name="connsiteX1" fmla="*/ 22030 w 38100"/>
              <a:gd name="connsiteY1" fmla="*/ 6102483 h 60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8100" h="6096000">
                <a:moveTo>
                  <a:pt x="22030" y="12700"/>
                </a:moveTo>
                <a:lnTo>
                  <a:pt x="22030" y="6102483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Freeform 112"> 
				</p:cNvPr>
          <p:cNvSpPr/>
          <p:nvPr/>
        </p:nvSpPr>
        <p:spPr>
          <a:xfrm>
            <a:off x="863600" y="2082800"/>
            <a:ext cx="6604000" cy="38100"/>
          </a:xfrm>
          <a:custGeom>
            <a:avLst/>
            <a:gdLst>
              <a:gd name="connsiteX0" fmla="*/ 12700 w 6604000"/>
              <a:gd name="connsiteY0" fmla="*/ 12700 h 38100"/>
              <a:gd name="connsiteX1" fmla="*/ 6613330 w 6604000"/>
              <a:gd name="connsiteY1" fmla="*/ 12700 h 38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604000" h="38100">
                <a:moveTo>
                  <a:pt x="12700" y="12700"/>
                </a:moveTo>
                <a:lnTo>
                  <a:pt x="6613330" y="12700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Freeform 113"> 
				</p:cNvPr>
          <p:cNvSpPr/>
          <p:nvPr/>
        </p:nvSpPr>
        <p:spPr>
          <a:xfrm>
            <a:off x="863600" y="8140700"/>
            <a:ext cx="6604000" cy="38100"/>
          </a:xfrm>
          <a:custGeom>
            <a:avLst/>
            <a:gdLst>
              <a:gd name="connsiteX0" fmla="*/ 12700 w 6604000"/>
              <a:gd name="connsiteY0" fmla="*/ 19183 h 38100"/>
              <a:gd name="connsiteX1" fmla="*/ 6613330 w 6604000"/>
              <a:gd name="connsiteY1" fmla="*/ 19183 h 38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604000" h="38100">
                <a:moveTo>
                  <a:pt x="12700" y="19183"/>
                </a:moveTo>
                <a:lnTo>
                  <a:pt x="6613330" y="19183"/>
                </a:lnTo>
              </a:path>
            </a:pathLst>
          </a:custGeom>
          <a:ln w="25400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Freeform 114"> 
				</p:cNvPr>
          <p:cNvSpPr/>
          <p:nvPr/>
        </p:nvSpPr>
        <p:spPr>
          <a:xfrm>
            <a:off x="6369050" y="2203450"/>
            <a:ext cx="412750" cy="412750"/>
          </a:xfrm>
          <a:custGeom>
            <a:avLst/>
            <a:gdLst>
              <a:gd name="connsiteX0" fmla="*/ 423029 w 412750"/>
              <a:gd name="connsiteY0" fmla="*/ 25056 h 412750"/>
              <a:gd name="connsiteX1" fmla="*/ 423029 w 412750"/>
              <a:gd name="connsiteY1" fmla="*/ 423792 h 412750"/>
              <a:gd name="connsiteX2" fmla="*/ 24293 w 412750"/>
              <a:gd name="connsiteY2" fmla="*/ 423792 h 412750"/>
              <a:gd name="connsiteX3" fmla="*/ 24293 w 412750"/>
              <a:gd name="connsiteY3" fmla="*/ 25056 h 412750"/>
              <a:gd name="connsiteX4" fmla="*/ 423029 w 412750"/>
              <a:gd name="connsiteY4" fmla="*/ 25056 h 412750"/>
              <a:gd name="connsiteX5" fmla="*/ 423029 w 412750"/>
              <a:gd name="connsiteY5" fmla="*/ 25056 h 412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2750" h="412750">
                <a:moveTo>
                  <a:pt x="423029" y="25056"/>
                </a:moveTo>
                <a:cubicBezTo>
                  <a:pt x="533136" y="135164"/>
                  <a:pt x="533136" y="313684"/>
                  <a:pt x="423029" y="423792"/>
                </a:cubicBezTo>
                <a:cubicBezTo>
                  <a:pt x="312921" y="533900"/>
                  <a:pt x="134401" y="533900"/>
                  <a:pt x="24293" y="423792"/>
                </a:cubicBezTo>
                <a:cubicBezTo>
                  <a:pt x="-85814" y="313684"/>
                  <a:pt x="-85814" y="135164"/>
                  <a:pt x="24293" y="25056"/>
                </a:cubicBezTo>
                <a:cubicBezTo>
                  <a:pt x="134401" y="-85051"/>
                  <a:pt x="312921" y="-85051"/>
                  <a:pt x="423029" y="25056"/>
                </a:cubicBezTo>
                <a:lnTo>
                  <a:pt x="423029" y="25056"/>
                </a:lnTo>
                <a:close/>
              </a:path>
            </a:pathLst>
          </a:custGeom>
          <a:solidFill>
            <a:srgbClr val="000001">
              <a:alpha val="0"/>
            </a:srgbClr>
          </a:solidFill>
          <a:ln w="38100">
            <a:solidFill>
              <a:srgbClr val="154d85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Freeform 115"> 
				</p:cNvPr>
          <p:cNvSpPr/>
          <p:nvPr/>
        </p:nvSpPr>
        <p:spPr>
          <a:xfrm>
            <a:off x="984250" y="7537450"/>
            <a:ext cx="425450" cy="425450"/>
          </a:xfrm>
          <a:custGeom>
            <a:avLst/>
            <a:gdLst>
              <a:gd name="connsiteX0" fmla="*/ 427935 w 425450"/>
              <a:gd name="connsiteY0" fmla="*/ 28667 h 425450"/>
              <a:gd name="connsiteX1" fmla="*/ 427935 w 425450"/>
              <a:gd name="connsiteY1" fmla="*/ 427403 h 425450"/>
              <a:gd name="connsiteX2" fmla="*/ 29198 w 425450"/>
              <a:gd name="connsiteY2" fmla="*/ 427403 h 425450"/>
              <a:gd name="connsiteX3" fmla="*/ 29198 w 425450"/>
              <a:gd name="connsiteY3" fmla="*/ 28667 h 425450"/>
              <a:gd name="connsiteX4" fmla="*/ 427935 w 425450"/>
              <a:gd name="connsiteY4" fmla="*/ 28667 h 425450"/>
              <a:gd name="connsiteX5" fmla="*/ 427935 w 425450"/>
              <a:gd name="connsiteY5" fmla="*/ 28667 h 425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5450" h="425450">
                <a:moveTo>
                  <a:pt x="427935" y="28667"/>
                </a:moveTo>
                <a:cubicBezTo>
                  <a:pt x="538042" y="138775"/>
                  <a:pt x="538042" y="317295"/>
                  <a:pt x="427935" y="427403"/>
                </a:cubicBezTo>
                <a:cubicBezTo>
                  <a:pt x="317827" y="537511"/>
                  <a:pt x="139306" y="537511"/>
                  <a:pt x="29198" y="427403"/>
                </a:cubicBezTo>
                <a:cubicBezTo>
                  <a:pt x="-80908" y="317295"/>
                  <a:pt x="-80908" y="138775"/>
                  <a:pt x="29198" y="28667"/>
                </a:cubicBezTo>
                <a:cubicBezTo>
                  <a:pt x="139306" y="-81440"/>
                  <a:pt x="317827" y="-81440"/>
                  <a:pt x="427935" y="28667"/>
                </a:cubicBezTo>
                <a:lnTo>
                  <a:pt x="427935" y="28667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154d85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Freeform 116"> 
				</p:cNvPr>
          <p:cNvSpPr/>
          <p:nvPr/>
        </p:nvSpPr>
        <p:spPr>
          <a:xfrm>
            <a:off x="3714750" y="4972050"/>
            <a:ext cx="1327150" cy="1327150"/>
          </a:xfrm>
          <a:custGeom>
            <a:avLst/>
            <a:gdLst>
              <a:gd name="connsiteX0" fmla="*/ 1328996 w 1327150"/>
              <a:gd name="connsiteY0" fmla="*/ 24682 h 1327150"/>
              <a:gd name="connsiteX1" fmla="*/ 1328996 w 1327150"/>
              <a:gd name="connsiteY1" fmla="*/ 1333191 h 1327150"/>
              <a:gd name="connsiteX2" fmla="*/ 20488 w 1327150"/>
              <a:gd name="connsiteY2" fmla="*/ 1333191 h 1327150"/>
              <a:gd name="connsiteX3" fmla="*/ 20488 w 1327150"/>
              <a:gd name="connsiteY3" fmla="*/ 24682 h 1327150"/>
              <a:gd name="connsiteX4" fmla="*/ 1328996 w 1327150"/>
              <a:gd name="connsiteY4" fmla="*/ 24682 h 1327150"/>
              <a:gd name="connsiteX5" fmla="*/ 1328996 w 1327150"/>
              <a:gd name="connsiteY5" fmla="*/ 24682 h 1327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27150" h="1327150">
                <a:moveTo>
                  <a:pt x="1328996" y="24682"/>
                </a:moveTo>
                <a:cubicBezTo>
                  <a:pt x="1690330" y="386017"/>
                  <a:pt x="1690330" y="971856"/>
                  <a:pt x="1328996" y="1333191"/>
                </a:cubicBezTo>
                <a:cubicBezTo>
                  <a:pt x="967661" y="1694525"/>
                  <a:pt x="381822" y="1694525"/>
                  <a:pt x="20488" y="1333191"/>
                </a:cubicBezTo>
                <a:cubicBezTo>
                  <a:pt x="-340846" y="971856"/>
                  <a:pt x="-340846" y="386017"/>
                  <a:pt x="20488" y="24682"/>
                </a:cubicBezTo>
                <a:cubicBezTo>
                  <a:pt x="381822" y="-336651"/>
                  <a:pt x="967661" y="-336651"/>
                  <a:pt x="1328996" y="24682"/>
                </a:cubicBezTo>
                <a:lnTo>
                  <a:pt x="1328996" y="24682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154d85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Freeform 117"> 
				</p:cNvPr>
          <p:cNvSpPr/>
          <p:nvPr/>
        </p:nvSpPr>
        <p:spPr>
          <a:xfrm>
            <a:off x="2178050" y="2508250"/>
            <a:ext cx="590550" cy="603250"/>
          </a:xfrm>
          <a:custGeom>
            <a:avLst/>
            <a:gdLst>
              <a:gd name="connsiteX0" fmla="*/ 602814 w 590550"/>
              <a:gd name="connsiteY0" fmla="*/ 29019 h 603250"/>
              <a:gd name="connsiteX1" fmla="*/ 602814 w 590550"/>
              <a:gd name="connsiteY1" fmla="*/ 609709 h 603250"/>
              <a:gd name="connsiteX2" fmla="*/ 22124 w 590550"/>
              <a:gd name="connsiteY2" fmla="*/ 609709 h 603250"/>
              <a:gd name="connsiteX3" fmla="*/ 22124 w 590550"/>
              <a:gd name="connsiteY3" fmla="*/ 29019 h 603250"/>
              <a:gd name="connsiteX4" fmla="*/ 602814 w 590550"/>
              <a:gd name="connsiteY4" fmla="*/ 29019 h 603250"/>
              <a:gd name="connsiteX5" fmla="*/ 602814 w 590550"/>
              <a:gd name="connsiteY5" fmla="*/ 29019 h 603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0550" h="603250">
                <a:moveTo>
                  <a:pt x="602814" y="29019"/>
                </a:moveTo>
                <a:cubicBezTo>
                  <a:pt x="763167" y="189372"/>
                  <a:pt x="763167" y="449356"/>
                  <a:pt x="602814" y="609709"/>
                </a:cubicBezTo>
                <a:cubicBezTo>
                  <a:pt x="442461" y="770063"/>
                  <a:pt x="182477" y="770063"/>
                  <a:pt x="22124" y="609709"/>
                </a:cubicBezTo>
                <a:cubicBezTo>
                  <a:pt x="-138228" y="449356"/>
                  <a:pt x="-138228" y="189372"/>
                  <a:pt x="22124" y="29019"/>
                </a:cubicBezTo>
                <a:cubicBezTo>
                  <a:pt x="182477" y="-131333"/>
                  <a:pt x="442461" y="-131333"/>
                  <a:pt x="602814" y="29019"/>
                </a:cubicBezTo>
                <a:lnTo>
                  <a:pt x="602814" y="29019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154d85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Freeform 118"> 
				</p:cNvPr>
          <p:cNvSpPr/>
          <p:nvPr/>
        </p:nvSpPr>
        <p:spPr>
          <a:xfrm>
            <a:off x="5124450" y="3308350"/>
            <a:ext cx="781050" cy="768350"/>
          </a:xfrm>
          <a:custGeom>
            <a:avLst/>
            <a:gdLst>
              <a:gd name="connsiteX0" fmla="*/ 784556 w 781050"/>
              <a:gd name="connsiteY0" fmla="*/ 25953 h 768350"/>
              <a:gd name="connsiteX1" fmla="*/ 784556 w 781050"/>
              <a:gd name="connsiteY1" fmla="*/ 780817 h 768350"/>
              <a:gd name="connsiteX2" fmla="*/ 29693 w 781050"/>
              <a:gd name="connsiteY2" fmla="*/ 780817 h 768350"/>
              <a:gd name="connsiteX3" fmla="*/ 29693 w 781050"/>
              <a:gd name="connsiteY3" fmla="*/ 25953 h 768350"/>
              <a:gd name="connsiteX4" fmla="*/ 784556 w 781050"/>
              <a:gd name="connsiteY4" fmla="*/ 25953 h 768350"/>
              <a:gd name="connsiteX5" fmla="*/ 784556 w 781050"/>
              <a:gd name="connsiteY5" fmla="*/ 25953 h 768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81050" h="768350">
                <a:moveTo>
                  <a:pt x="784556" y="25953"/>
                </a:moveTo>
                <a:cubicBezTo>
                  <a:pt x="993006" y="234403"/>
                  <a:pt x="993006" y="572367"/>
                  <a:pt x="784556" y="780817"/>
                </a:cubicBezTo>
                <a:cubicBezTo>
                  <a:pt x="576106" y="989266"/>
                  <a:pt x="238142" y="989266"/>
                  <a:pt x="29693" y="780817"/>
                </a:cubicBezTo>
                <a:cubicBezTo>
                  <a:pt x="-178756" y="572367"/>
                  <a:pt x="-178756" y="234403"/>
                  <a:pt x="29693" y="25953"/>
                </a:cubicBezTo>
                <a:cubicBezTo>
                  <a:pt x="238142" y="-182495"/>
                  <a:pt x="576106" y="-182495"/>
                  <a:pt x="784556" y="25953"/>
                </a:cubicBezTo>
                <a:lnTo>
                  <a:pt x="784556" y="25953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38100">
            <a:solidFill>
              <a:srgbClr val="154d85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9" name="Freeform 119"> 
				</p:cNvPr>
          <p:cNvSpPr/>
          <p:nvPr/>
        </p:nvSpPr>
        <p:spPr>
          <a:xfrm>
            <a:off x="450850" y="3498850"/>
            <a:ext cx="6864350" cy="1860550"/>
          </a:xfrm>
          <a:custGeom>
            <a:avLst/>
            <a:gdLst>
              <a:gd name="connsiteX0" fmla="*/ 31583 w 6864350"/>
              <a:gd name="connsiteY0" fmla="*/ 1871250 h 1860550"/>
              <a:gd name="connsiteX1" fmla="*/ 6856211 w 6864350"/>
              <a:gd name="connsiteY1" fmla="*/ 27557 h 1860550"/>
              <a:gd name="connsiteX2" fmla="*/ 6868472 w 6864350"/>
              <a:gd name="connsiteY2" fmla="*/ 24245 h 1860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864350" h="1860550">
                <a:moveTo>
                  <a:pt x="31583" y="1871250"/>
                </a:moveTo>
                <a:lnTo>
                  <a:pt x="6856211" y="27557"/>
                </a:lnTo>
                <a:lnTo>
                  <a:pt x="6868472" y="24245"/>
                </a:lnTo>
              </a:path>
            </a:pathLst>
          </a:custGeom>
          <a:ln w="25399">
            <a:solidFill>
              <a:srgbClr val="000000">
                <a:alpha val="10000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0" name="Freeform 120"> 
				</p:cNvPr>
          <p:cNvSpPr/>
          <p:nvPr/>
        </p:nvSpPr>
        <p:spPr>
          <a:xfrm>
            <a:off x="7232650" y="3448050"/>
            <a:ext cx="158750" cy="133350"/>
          </a:xfrm>
          <a:custGeom>
            <a:avLst/>
            <a:gdLst>
              <a:gd name="connsiteX0" fmla="*/ 60886 w 158750"/>
              <a:gd name="connsiteY0" fmla="*/ 145158 h 133350"/>
              <a:gd name="connsiteX1" fmla="*/ 162688 w 158750"/>
              <a:gd name="connsiteY1" fmla="*/ 54511 h 133350"/>
              <a:gd name="connsiteX2" fmla="*/ 29089 w 158750"/>
              <a:gd name="connsiteY2" fmla="*/ 27457 h 133350"/>
              <a:gd name="connsiteX3" fmla="*/ 74413 w 158750"/>
              <a:gd name="connsiteY3" fmla="*/ 78359 h 133350"/>
              <a:gd name="connsiteX4" fmla="*/ 60886 w 158750"/>
              <a:gd name="connsiteY4" fmla="*/ 145158 h 133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8750" h="133350">
                <a:moveTo>
                  <a:pt x="60886" y="145158"/>
                </a:moveTo>
                <a:lnTo>
                  <a:pt x="162688" y="54511"/>
                </a:lnTo>
                <a:lnTo>
                  <a:pt x="29089" y="27457"/>
                </a:lnTo>
                <a:lnTo>
                  <a:pt x="74413" y="78359"/>
                </a:lnTo>
                <a:lnTo>
                  <a:pt x="60886" y="145158"/>
                </a:lnTo>
                <a:close/>
              </a:path>
            </a:pathLst>
          </a:custGeom>
          <a:solidFill>
            <a:srgbClr val="000000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2" name="Picture 122">
					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9680" y="3985260"/>
            <a:ext cx="198120" cy="205740"/>
          </a:xfrm>
          <a:prstGeom prst="rect">
            <a:avLst/>
          </a:prstGeom>
        </p:spPr>
      </p:pic>
      <p:sp>
        <p:nvSpPr>
          <p:cNvPr id="122" name="TextBox 122"/>
          <p:cNvSpPr txBox="1"/>
          <p:nvPr/>
        </p:nvSpPr>
        <p:spPr>
          <a:xfrm>
            <a:off x="673100" y="444500"/>
            <a:ext cx="6305877" cy="83210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13750"/>
              </a:lnSpc>
            </a:pPr>
            <a:r>
              <a:rPr lang="en-US" altLang="zh-CN" sz="4800" spc="204" dirty="0">
                <a:solidFill>
                  <a:srgbClr val="000000"/>
                </a:solidFill>
                <a:latin typeface="Times New Roman"/>
                <a:ea typeface="Times New Roman"/>
              </a:rPr>
              <a:t>Ray-Scene</a:t>
            </a:r>
            <a:r>
              <a:rPr lang="en-US" altLang="zh-CN" sz="4800" spc="16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4800" spc="164" dirty="0">
                <a:solidFill>
                  <a:srgbClr val="000000"/>
                </a:solidFill>
                <a:latin typeface="Times New Roman"/>
                <a:ea typeface="Times New Roman"/>
              </a:rPr>
              <a:t>Intersection</a:t>
            </a:r>
          </a:p>
        </p:txBody>
      </p:sp>
      <p:sp>
        <p:nvSpPr>
          <p:cNvPr id="123" name="TextBox 123"/>
          <p:cNvSpPr txBox="1"/>
          <p:nvPr/>
        </p:nvSpPr>
        <p:spPr>
          <a:xfrm>
            <a:off x="7861300" y="3050819"/>
            <a:ext cx="4701168" cy="416300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hangingPunct="0" marL="0">
              <a:lnSpc>
                <a:spcPct val="105416"/>
              </a:lnSpc>
            </a:pPr>
            <a:r>
              <a:rPr lang="en-US" altLang="zh-CN" sz="3400" spc="160" dirty="0">
                <a:solidFill>
                  <a:srgbClr val="000000"/>
                </a:solidFill>
                <a:latin typeface="Times New Roman"/>
                <a:ea typeface="Times New Roman"/>
              </a:rPr>
              <a:t>Step</a:t>
            </a:r>
            <a:r>
              <a:rPr lang="en-US" altLang="zh-CN" sz="3400" spc="9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64" dirty="0">
                <a:solidFill>
                  <a:srgbClr val="000000"/>
                </a:solidFill>
                <a:latin typeface="Times New Roman"/>
                <a:ea typeface="Times New Roman"/>
              </a:rPr>
              <a:t>through</a:t>
            </a:r>
            <a:r>
              <a:rPr lang="en-US" altLang="zh-CN" sz="3400" spc="9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50" dirty="0">
                <a:solidFill>
                  <a:srgbClr val="000000"/>
                </a:solidFill>
                <a:latin typeface="Times New Roman"/>
                <a:ea typeface="Times New Roman"/>
              </a:rPr>
              <a:t>grid</a:t>
            </a:r>
            <a:r>
              <a:rPr lang="en-US" altLang="zh-CN" sz="3400" spc="9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45" dirty="0">
                <a:solidFill>
                  <a:srgbClr val="000000"/>
                </a:solidFill>
                <a:latin typeface="Times New Roman"/>
                <a:ea typeface="Times New Roman"/>
              </a:rPr>
              <a:t>in</a:t>
            </a:r>
            <a:r>
              <a:rPr lang="en-US" altLang="zh-CN" sz="3400" spc="9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54" dirty="0">
                <a:solidFill>
                  <a:srgbClr val="000000"/>
                </a:solidFill>
                <a:latin typeface="Times New Roman"/>
                <a:ea typeface="Times New Roman"/>
              </a:rPr>
              <a:t>ray</a:t>
            </a:r>
            <a:r>
              <a:rPr lang="en-US" altLang="zh-CN" sz="34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35" dirty="0">
                <a:solidFill>
                  <a:srgbClr val="000000"/>
                </a:solidFill>
                <a:latin typeface="Times New Roman"/>
                <a:ea typeface="Times New Roman"/>
              </a:rPr>
              <a:t>traversal</a:t>
            </a:r>
            <a:r>
              <a:rPr lang="en-US" altLang="zh-CN" sz="3400" spc="10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54" dirty="0">
                <a:solidFill>
                  <a:srgbClr val="000000"/>
                </a:solidFill>
                <a:latin typeface="Times New Roman"/>
                <a:ea typeface="Times New Roman"/>
              </a:rPr>
              <a:t>order</a:t>
            </a:r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000"/>
              </a:lnSpc>
            </a:pPr>
            <a:endParaRPr lang="en-US" dirty="0" smtClean="0"/>
          </a:p>
          <a:p>
            <a:pPr>
              <a:lnSpc>
                <a:spcPts val="1555"/>
              </a:lnSpc>
            </a:pPr>
            <a:endParaRPr lang="en-US" dirty="0" smtClean="0"/>
          </a:p>
          <a:p>
            <a:pPr marL="0">
              <a:lnSpc>
                <a:spcPct val="100000"/>
              </a:lnSpc>
            </a:pPr>
            <a:r>
              <a:rPr lang="en-US" altLang="zh-CN" sz="3400" spc="154" dirty="0">
                <a:solidFill>
                  <a:srgbClr val="000000"/>
                </a:solidFill>
                <a:latin typeface="Times New Roman"/>
                <a:ea typeface="Times New Roman"/>
              </a:rPr>
              <a:t>For</a:t>
            </a:r>
            <a:r>
              <a:rPr lang="en-US" altLang="zh-CN" sz="3400" spc="8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60" dirty="0">
                <a:solidFill>
                  <a:srgbClr val="000000"/>
                </a:solidFill>
                <a:latin typeface="Times New Roman"/>
                <a:ea typeface="Times New Roman"/>
              </a:rPr>
              <a:t>each</a:t>
            </a:r>
            <a:r>
              <a:rPr lang="en-US" altLang="zh-CN" sz="3400" spc="89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39" dirty="0">
                <a:solidFill>
                  <a:srgbClr val="000000"/>
                </a:solidFill>
                <a:latin typeface="Times New Roman"/>
                <a:ea typeface="Times New Roman"/>
              </a:rPr>
              <a:t>grid</a:t>
            </a:r>
            <a:r>
              <a:rPr lang="en-US" altLang="zh-CN" sz="3400" spc="9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20" dirty="0">
                <a:solidFill>
                  <a:srgbClr val="000000"/>
                </a:solidFill>
                <a:latin typeface="Times New Roman"/>
                <a:ea typeface="Times New Roman"/>
              </a:rPr>
              <a:t>cell</a:t>
            </a:r>
          </a:p>
          <a:p>
            <a:pPr hangingPunct="0" marL="840282" indent="-120040">
              <a:lnSpc>
                <a:spcPct val="102083"/>
              </a:lnSpc>
            </a:pPr>
            <a:r>
              <a:rPr lang="en-US" altLang="zh-CN" sz="3400" spc="189" dirty="0">
                <a:solidFill>
                  <a:srgbClr val="000000"/>
                </a:solidFill>
                <a:latin typeface="Times New Roman"/>
                <a:ea typeface="Times New Roman"/>
              </a:rPr>
              <a:t>Test</a:t>
            </a:r>
            <a:r>
              <a:rPr lang="en-US" altLang="zh-CN" sz="3400" spc="-37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75" dirty="0">
                <a:solidFill>
                  <a:srgbClr val="000000"/>
                </a:solidFill>
                <a:latin typeface="Times New Roman"/>
                <a:ea typeface="Times New Roman"/>
              </a:rPr>
              <a:t>intersection</a:t>
            </a:r>
            <a:r>
              <a:rPr lang="en-US" altLang="zh-CN" sz="34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29" dirty="0">
                <a:solidFill>
                  <a:srgbClr val="000000"/>
                </a:solidFill>
                <a:latin typeface="Times New Roman"/>
                <a:ea typeface="Times New Roman"/>
              </a:rPr>
              <a:t>with</a:t>
            </a:r>
            <a:r>
              <a:rPr lang="en-US" altLang="zh-CN" sz="3400" spc="8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00" dirty="0">
                <a:solidFill>
                  <a:srgbClr val="000000"/>
                </a:solidFill>
                <a:latin typeface="Times New Roman"/>
                <a:ea typeface="Times New Roman"/>
              </a:rPr>
              <a:t>all</a:t>
            </a:r>
            <a:r>
              <a:rPr lang="en-US" altLang="zh-CN" sz="3400" spc="85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20" dirty="0">
                <a:solidFill>
                  <a:srgbClr val="000000"/>
                </a:solidFill>
                <a:latin typeface="Times New Roman"/>
                <a:ea typeface="Times New Roman"/>
              </a:rPr>
              <a:t>objects</a:t>
            </a:r>
            <a:r>
              <a:rPr lang="en-US" altLang="zh-CN" sz="340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79" dirty="0">
                <a:solidFill>
                  <a:srgbClr val="000000"/>
                </a:solidFill>
                <a:latin typeface="Times New Roman"/>
                <a:ea typeface="Times New Roman"/>
              </a:rPr>
              <a:t>stored</a:t>
            </a:r>
            <a:r>
              <a:rPr lang="en-US" altLang="zh-CN" sz="3400" spc="110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60" dirty="0">
                <a:solidFill>
                  <a:srgbClr val="000000"/>
                </a:solidFill>
                <a:latin typeface="Times New Roman"/>
                <a:ea typeface="Times New Roman"/>
              </a:rPr>
              <a:t>at</a:t>
            </a:r>
            <a:r>
              <a:rPr lang="en-US" altLang="zh-CN" sz="3400" spc="11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64" dirty="0">
                <a:solidFill>
                  <a:srgbClr val="000000"/>
                </a:solidFill>
                <a:latin typeface="Times New Roman"/>
                <a:ea typeface="Times New Roman"/>
              </a:rPr>
              <a:t>that</a:t>
            </a:r>
            <a:r>
              <a:rPr lang="en-US" altLang="zh-CN" sz="3400" spc="114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lang="en-US" altLang="zh-CN" sz="3400" spc="160" dirty="0">
                <a:solidFill>
                  <a:srgbClr val="000000"/>
                </a:solidFill>
                <a:latin typeface="Times New Roman"/>
                <a:ea typeface="Times New Roman"/>
              </a:rPr>
              <a:t>cell</a:t>
            </a:r>
          </a:p>
        </p:txBody>
      </p:sp>
      <p:sp>
        <p:nvSpPr>
          <p:cNvPr id="124" name="TextBox 124"/>
          <p:cNvSpPr txBox="1"/>
          <p:nvPr/>
        </p:nvSpPr>
        <p:spPr>
          <a:xfrm>
            <a:off x="241300" y="9315805"/>
            <a:ext cx="12670690" cy="2540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>
              <a:lnSpc>
                <a:spcPct val="104166"/>
              </a:lnSpc>
              <a:tabLst>
                <a:tab pos="6197600" algn="l"/>
                <a:tab pos="9830165" algn="l"/>
              </a:tabLst>
            </a:pPr>
            <a:r>
              <a:rPr lang="en-US" altLang="zh-CN" sz="1600" spc="-20" dirty="0">
                <a:solidFill>
                  <a:srgbClr val="000000"/>
                </a:solidFill>
                <a:latin typeface="Arial"/>
                <a:ea typeface="Arial"/>
              </a:rPr>
              <a:t>GAMES101	</a:t>
            </a:r>
            <a:r>
              <a:rPr lang="en-US" altLang="zh-CN" sz="1600" spc="-5" dirty="0">
                <a:solidFill>
                  <a:srgbClr val="000000"/>
                </a:solidFill>
                <a:latin typeface="Arial"/>
                <a:ea typeface="Arial"/>
              </a:rPr>
              <a:t>9	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Arial"/>
              </a:rPr>
              <a:t>Lingqi</a:t>
            </a:r>
            <a:r>
              <a:rPr lang="en-US" altLang="zh-CN" sz="1600" spc="-44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Arial"/>
              </a:rPr>
              <a:t>Yan,</a:t>
            </a:r>
            <a:r>
              <a:rPr lang="en-US" altLang="zh-CN" sz="1600" spc="-5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Arial"/>
              </a:rPr>
              <a:t>UC</a:t>
            </a:r>
            <a:r>
              <a:rPr lang="en-US" altLang="zh-CN" sz="1600" spc="-5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Arial"/>
              </a:rPr>
              <a:t>Santa</a:t>
            </a:r>
            <a:r>
              <a:rPr lang="en-US" altLang="zh-CN" sz="1600" spc="-50" dirty="0">
                <a:solidFill>
                  <a:srgbClr val="000000"/>
                </a:solidFill>
                <a:latin typeface="Arial"/>
                <a:cs typeface="Arial"/>
              </a:rPr>
              <a:t> </a:t>
            </a:r>
            <a:r>
              <a:rPr lang="en-US" altLang="zh-CN" sz="1600" dirty="0">
                <a:solidFill>
                  <a:srgbClr val="000000"/>
                </a:solidFill>
                <a:latin typeface="Arial"/>
                <a:ea typeface="Arial"/>
              </a:rPr>
              <a:t>Barbara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Macintosh PowerPoint</Application>
  <PresentationFormat>On-screen Show (4:3)</PresentationFormat>
  <Paragraphs>0</Paragraphs>
  <Slides>1</Slides>
  <Notes>0</Notes>
  <HiddenSlides>0</HiddenSlides>
  <MMClips>0</MMClips>
  <ScaleCrop>false</ScaleCrop>
  <HeadingPairs>
    <vt:vector size="4" baseType="variant">
      <vt:variant>
        <vt:lpstr>Design Template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Office Theme</vt:lpstr>
      <vt:lpstr>Slide 1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/>
  <cp:lastModifiedBy/>
  <cp:revision>1</cp:revision>
  <dcterms:created xsi:type="dcterms:W3CDTF">2011-01-21T15:00:27Z</dcterms:created>
  <dcterms:modified xsi:type="dcterms:W3CDTF">2011-01-21T15:01:14Z</dcterms:modified>
</cp:coreProperties>
</file>